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7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8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9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0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1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2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3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4.xml" ContentType="application/vnd.openxmlformats-officedocument.presentationml.notesSlide+xml"/>
  <Override PartName="/ppt/tags/tag262.xml" ContentType="application/vnd.openxmlformats-officedocument.presentationml.tags+xml"/>
  <Override PartName="/ppt/notesSlides/notesSlide15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16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17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18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notesSlides/notesSlide19.xml" ContentType="application/vnd.openxmlformats-officedocument.presentationml.notesSl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20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21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183.jpg" ContentType="image/png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30"/>
  </p:notesMasterIdLst>
  <p:sldIdLst>
    <p:sldId id="9063" r:id="rId3"/>
    <p:sldId id="294" r:id="rId4"/>
    <p:sldId id="8721" r:id="rId5"/>
    <p:sldId id="9162" r:id="rId6"/>
    <p:sldId id="9163" r:id="rId7"/>
    <p:sldId id="9164" r:id="rId8"/>
    <p:sldId id="9165" r:id="rId9"/>
    <p:sldId id="9166" r:id="rId10"/>
    <p:sldId id="9167" r:id="rId11"/>
    <p:sldId id="9168" r:id="rId12"/>
    <p:sldId id="9169" r:id="rId13"/>
    <p:sldId id="9170" r:id="rId14"/>
    <p:sldId id="9171" r:id="rId15"/>
    <p:sldId id="9172" r:id="rId16"/>
    <p:sldId id="8993" r:id="rId17"/>
    <p:sldId id="8992" r:id="rId18"/>
    <p:sldId id="9173" r:id="rId19"/>
    <p:sldId id="8962" r:id="rId20"/>
    <p:sldId id="9034" r:id="rId21"/>
    <p:sldId id="9035" r:id="rId22"/>
    <p:sldId id="8965" r:id="rId23"/>
    <p:sldId id="8991" r:id="rId24"/>
    <p:sldId id="8995" r:id="rId25"/>
    <p:sldId id="8954" r:id="rId26"/>
    <p:sldId id="8990" r:id="rId27"/>
    <p:sldId id="8877" r:id="rId28"/>
    <p:sldId id="348" r:id="rId29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808080"/>
    <a:srgbClr val="2B6B6F"/>
    <a:srgbClr val="73460C"/>
    <a:srgbClr val="153537"/>
    <a:srgbClr val="ED7D31"/>
    <a:srgbClr val="276063"/>
    <a:srgbClr val="215153"/>
    <a:srgbClr val="3583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86852"/>
  </p:normalViewPr>
  <p:slideViewPr>
    <p:cSldViewPr snapToGrid="0">
      <p:cViewPr varScale="1">
        <p:scale>
          <a:sx n="103" d="100"/>
          <a:sy n="103" d="100"/>
        </p:scale>
        <p:origin x="52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7.wmf"/><Relationship Id="rId7" Type="http://schemas.openxmlformats.org/officeDocument/2006/relationships/image" Target="../media/image92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wmf"/><Relationship Id="rId9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0.wmf"/><Relationship Id="rId7" Type="http://schemas.openxmlformats.org/officeDocument/2006/relationships/image" Target="../media/image104.wmf"/><Relationship Id="rId12" Type="http://schemas.openxmlformats.org/officeDocument/2006/relationships/image" Target="../media/image109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11" Type="http://schemas.openxmlformats.org/officeDocument/2006/relationships/image" Target="../media/image108.wmf"/><Relationship Id="rId5" Type="http://schemas.openxmlformats.org/officeDocument/2006/relationships/image" Target="../media/image102.wmf"/><Relationship Id="rId10" Type="http://schemas.openxmlformats.org/officeDocument/2006/relationships/image" Target="../media/image107.wmf"/><Relationship Id="rId4" Type="http://schemas.openxmlformats.org/officeDocument/2006/relationships/image" Target="../media/image101.wmf"/><Relationship Id="rId9" Type="http://schemas.openxmlformats.org/officeDocument/2006/relationships/image" Target="../media/image10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image" Target="../media/image136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12" Type="http://schemas.openxmlformats.org/officeDocument/2006/relationships/image" Target="../media/image135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11" Type="http://schemas.openxmlformats.org/officeDocument/2006/relationships/image" Target="../media/image134.wmf"/><Relationship Id="rId5" Type="http://schemas.openxmlformats.org/officeDocument/2006/relationships/image" Target="../media/image128.wmf"/><Relationship Id="rId15" Type="http://schemas.openxmlformats.org/officeDocument/2006/relationships/image" Target="../media/image138.wmf"/><Relationship Id="rId10" Type="http://schemas.openxmlformats.org/officeDocument/2006/relationships/image" Target="../media/image133.wmf"/><Relationship Id="rId4" Type="http://schemas.openxmlformats.org/officeDocument/2006/relationships/image" Target="../media/image127.wmf"/><Relationship Id="rId9" Type="http://schemas.openxmlformats.org/officeDocument/2006/relationships/image" Target="../media/image132.wmf"/><Relationship Id="rId14" Type="http://schemas.openxmlformats.org/officeDocument/2006/relationships/image" Target="../media/image13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image" Target="../media/image151.wmf"/><Relationship Id="rId18" Type="http://schemas.openxmlformats.org/officeDocument/2006/relationships/image" Target="../media/image156.wmf"/><Relationship Id="rId3" Type="http://schemas.openxmlformats.org/officeDocument/2006/relationships/image" Target="../media/image141.wmf"/><Relationship Id="rId7" Type="http://schemas.openxmlformats.org/officeDocument/2006/relationships/image" Target="../media/image145.wmf"/><Relationship Id="rId12" Type="http://schemas.openxmlformats.org/officeDocument/2006/relationships/image" Target="../media/image150.wmf"/><Relationship Id="rId17" Type="http://schemas.openxmlformats.org/officeDocument/2006/relationships/image" Target="../media/image155.wmf"/><Relationship Id="rId2" Type="http://schemas.openxmlformats.org/officeDocument/2006/relationships/image" Target="../media/image140.wmf"/><Relationship Id="rId16" Type="http://schemas.openxmlformats.org/officeDocument/2006/relationships/image" Target="../media/image154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11" Type="http://schemas.openxmlformats.org/officeDocument/2006/relationships/image" Target="../media/image149.wmf"/><Relationship Id="rId5" Type="http://schemas.openxmlformats.org/officeDocument/2006/relationships/image" Target="../media/image143.wmf"/><Relationship Id="rId15" Type="http://schemas.openxmlformats.org/officeDocument/2006/relationships/image" Target="../media/image153.wmf"/><Relationship Id="rId10" Type="http://schemas.openxmlformats.org/officeDocument/2006/relationships/image" Target="../media/image148.wmf"/><Relationship Id="rId4" Type="http://schemas.openxmlformats.org/officeDocument/2006/relationships/image" Target="../media/image142.wmf"/><Relationship Id="rId9" Type="http://schemas.openxmlformats.org/officeDocument/2006/relationships/image" Target="../media/image147.wmf"/><Relationship Id="rId14" Type="http://schemas.openxmlformats.org/officeDocument/2006/relationships/image" Target="../media/image1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27.wmf"/><Relationship Id="rId4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e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21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48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9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40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45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58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08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sv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7" Type="http://schemas.openxmlformats.org/officeDocument/2006/relationships/image" Target="../media/image9.sv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svg"/><Relationship Id="rId5" Type="http://schemas.openxmlformats.org/officeDocument/2006/relationships/tags" Target="../tags/tag6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tags" Target="../tags/tag203.xml"/><Relationship Id="rId26" Type="http://schemas.openxmlformats.org/officeDocument/2006/relationships/notesSlide" Target="../notesSlides/notesSlide10.xml"/><Relationship Id="rId3" Type="http://schemas.openxmlformats.org/officeDocument/2006/relationships/tags" Target="../tags/tag188.xml"/><Relationship Id="rId21" Type="http://schemas.openxmlformats.org/officeDocument/2006/relationships/tags" Target="../tags/tag206.xml"/><Relationship Id="rId34" Type="http://schemas.openxmlformats.org/officeDocument/2006/relationships/image" Target="../media/image53.emf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tags" Target="../tags/tag202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44.bin"/><Relationship Id="rId2" Type="http://schemas.openxmlformats.org/officeDocument/2006/relationships/tags" Target="../tags/tag187.xml"/><Relationship Id="rId16" Type="http://schemas.openxmlformats.org/officeDocument/2006/relationships/tags" Target="../tags/tag201.xml"/><Relationship Id="rId20" Type="http://schemas.openxmlformats.org/officeDocument/2006/relationships/tags" Target="../tags/tag205.xml"/><Relationship Id="rId29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tags" Target="../tags/tag209.xml"/><Relationship Id="rId32" Type="http://schemas.openxmlformats.org/officeDocument/2006/relationships/image" Target="../media/image52.emf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tags" Target="../tags/tag208.xml"/><Relationship Id="rId28" Type="http://schemas.openxmlformats.org/officeDocument/2006/relationships/image" Target="../media/image50.emf"/><Relationship Id="rId10" Type="http://schemas.openxmlformats.org/officeDocument/2006/relationships/tags" Target="../tags/tag195.xml"/><Relationship Id="rId19" Type="http://schemas.openxmlformats.org/officeDocument/2006/relationships/tags" Target="../tags/tag204.xml"/><Relationship Id="rId31" Type="http://schemas.openxmlformats.org/officeDocument/2006/relationships/oleObject" Target="../embeddings/oleObject43.bin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tags" Target="../tags/tag207.xml"/><Relationship Id="rId27" Type="http://schemas.openxmlformats.org/officeDocument/2006/relationships/oleObject" Target="../embeddings/oleObject41.bin"/><Relationship Id="rId30" Type="http://schemas.openxmlformats.org/officeDocument/2006/relationships/image" Target="../media/image51.emf"/><Relationship Id="rId8" Type="http://schemas.openxmlformats.org/officeDocument/2006/relationships/tags" Target="../tags/tag19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21.xml"/><Relationship Id="rId18" Type="http://schemas.openxmlformats.org/officeDocument/2006/relationships/oleObject" Target="../embeddings/oleObject45.bin"/><Relationship Id="rId26" Type="http://schemas.openxmlformats.org/officeDocument/2006/relationships/oleObject" Target="../embeddings/oleObject49.bin"/><Relationship Id="rId3" Type="http://schemas.openxmlformats.org/officeDocument/2006/relationships/tags" Target="../tags/tag211.xml"/><Relationship Id="rId21" Type="http://schemas.openxmlformats.org/officeDocument/2006/relationships/image" Target="../media/image55.wmf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notesSlide" Target="../notesSlides/notesSlide11.xml"/><Relationship Id="rId25" Type="http://schemas.openxmlformats.org/officeDocument/2006/relationships/image" Target="../media/image57.wmf"/><Relationship Id="rId33" Type="http://schemas.openxmlformats.org/officeDocument/2006/relationships/image" Target="../media/image61.wmf"/><Relationship Id="rId2" Type="http://schemas.openxmlformats.org/officeDocument/2006/relationships/tags" Target="../tags/tag210.xml"/><Relationship Id="rId16" Type="http://schemas.openxmlformats.org/officeDocument/2006/relationships/slideLayout" Target="../slideLayouts/slideLayout2.xml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59.wmf"/><Relationship Id="rId1" Type="http://schemas.openxmlformats.org/officeDocument/2006/relationships/vmlDrawing" Target="../drawings/vmlDrawing9.v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oleObject" Target="../embeddings/oleObject48.bin"/><Relationship Id="rId32" Type="http://schemas.openxmlformats.org/officeDocument/2006/relationships/oleObject" Target="../embeddings/oleObject52.bin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image" Target="../media/image56.wmf"/><Relationship Id="rId28" Type="http://schemas.openxmlformats.org/officeDocument/2006/relationships/oleObject" Target="../embeddings/oleObject50.bin"/><Relationship Id="rId10" Type="http://schemas.openxmlformats.org/officeDocument/2006/relationships/tags" Target="../tags/tag218.xml"/><Relationship Id="rId19" Type="http://schemas.openxmlformats.org/officeDocument/2006/relationships/image" Target="../media/image54.wmf"/><Relationship Id="rId31" Type="http://schemas.openxmlformats.org/officeDocument/2006/relationships/image" Target="../media/image60.wmf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oleObject" Target="../embeddings/oleObject47.bin"/><Relationship Id="rId27" Type="http://schemas.openxmlformats.org/officeDocument/2006/relationships/image" Target="../media/image58.wmf"/><Relationship Id="rId30" Type="http://schemas.openxmlformats.org/officeDocument/2006/relationships/oleObject" Target="../embeddings/oleObject51.bin"/><Relationship Id="rId8" Type="http://schemas.openxmlformats.org/officeDocument/2006/relationships/tags" Target="../tags/tag21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35.xml"/><Relationship Id="rId18" Type="http://schemas.openxmlformats.org/officeDocument/2006/relationships/image" Target="../media/image62.wmf"/><Relationship Id="rId26" Type="http://schemas.openxmlformats.org/officeDocument/2006/relationships/image" Target="../media/image66.wmf"/><Relationship Id="rId3" Type="http://schemas.openxmlformats.org/officeDocument/2006/relationships/tags" Target="../tags/tag225.xml"/><Relationship Id="rId21" Type="http://schemas.openxmlformats.org/officeDocument/2006/relationships/oleObject" Target="../embeddings/oleObject55.bin"/><Relationship Id="rId34" Type="http://schemas.openxmlformats.org/officeDocument/2006/relationships/image" Target="../media/image70.wmf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oleObject" Target="../embeddings/oleObject53.bin"/><Relationship Id="rId25" Type="http://schemas.openxmlformats.org/officeDocument/2006/relationships/oleObject" Target="../embeddings/oleObject57.bin"/><Relationship Id="rId33" Type="http://schemas.openxmlformats.org/officeDocument/2006/relationships/oleObject" Target="../embeddings/oleObject61.bin"/><Relationship Id="rId2" Type="http://schemas.openxmlformats.org/officeDocument/2006/relationships/tags" Target="../tags/tag224.xml"/><Relationship Id="rId16" Type="http://schemas.openxmlformats.org/officeDocument/2006/relationships/notesSlide" Target="../notesSlides/notesSlide12.xml"/><Relationship Id="rId20" Type="http://schemas.openxmlformats.org/officeDocument/2006/relationships/image" Target="../media/image63.wmf"/><Relationship Id="rId29" Type="http://schemas.openxmlformats.org/officeDocument/2006/relationships/oleObject" Target="../embeddings/oleObject59.bin"/><Relationship Id="rId1" Type="http://schemas.openxmlformats.org/officeDocument/2006/relationships/vmlDrawing" Target="../drawings/vmlDrawing10.v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24" Type="http://schemas.openxmlformats.org/officeDocument/2006/relationships/image" Target="../media/image65.wmf"/><Relationship Id="rId32" Type="http://schemas.openxmlformats.org/officeDocument/2006/relationships/image" Target="../media/image69.wmf"/><Relationship Id="rId5" Type="http://schemas.openxmlformats.org/officeDocument/2006/relationships/tags" Target="../tags/tag227.xml"/><Relationship Id="rId15" Type="http://schemas.openxmlformats.org/officeDocument/2006/relationships/slideLayout" Target="../slideLayouts/slideLayout2.xml"/><Relationship Id="rId23" Type="http://schemas.openxmlformats.org/officeDocument/2006/relationships/oleObject" Target="../embeddings/oleObject56.bin"/><Relationship Id="rId28" Type="http://schemas.openxmlformats.org/officeDocument/2006/relationships/image" Target="../media/image67.wmf"/><Relationship Id="rId36" Type="http://schemas.openxmlformats.org/officeDocument/2006/relationships/image" Target="../media/image71.wmf"/><Relationship Id="rId10" Type="http://schemas.openxmlformats.org/officeDocument/2006/relationships/tags" Target="../tags/tag232.xml"/><Relationship Id="rId19" Type="http://schemas.openxmlformats.org/officeDocument/2006/relationships/oleObject" Target="../embeddings/oleObject54.bin"/><Relationship Id="rId31" Type="http://schemas.openxmlformats.org/officeDocument/2006/relationships/oleObject" Target="../embeddings/oleObject60.bin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Relationship Id="rId22" Type="http://schemas.openxmlformats.org/officeDocument/2006/relationships/image" Target="../media/image64.wmf"/><Relationship Id="rId27" Type="http://schemas.openxmlformats.org/officeDocument/2006/relationships/oleObject" Target="../embeddings/oleObject58.bin"/><Relationship Id="rId30" Type="http://schemas.openxmlformats.org/officeDocument/2006/relationships/image" Target="../media/image68.wmf"/><Relationship Id="rId35" Type="http://schemas.openxmlformats.org/officeDocument/2006/relationships/oleObject" Target="../embeddings/oleObject62.bin"/><Relationship Id="rId8" Type="http://schemas.openxmlformats.org/officeDocument/2006/relationships/tags" Target="../tags/tag2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4.wmf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notesSlide" Target="../notesSlides/notesSlide13.xml"/><Relationship Id="rId17" Type="http://schemas.openxmlformats.org/officeDocument/2006/relationships/oleObject" Target="../embeddings/oleObject65.bin"/><Relationship Id="rId2" Type="http://schemas.openxmlformats.org/officeDocument/2006/relationships/tags" Target="../tags/tag237.xml"/><Relationship Id="rId16" Type="http://schemas.openxmlformats.org/officeDocument/2006/relationships/image" Target="../media/image73.wmf"/><Relationship Id="rId20" Type="http://schemas.openxmlformats.org/officeDocument/2006/relationships/image" Target="../media/image75.wmf"/><Relationship Id="rId1" Type="http://schemas.openxmlformats.org/officeDocument/2006/relationships/vmlDrawing" Target="../drawings/vmlDrawing11.vml"/><Relationship Id="rId6" Type="http://schemas.openxmlformats.org/officeDocument/2006/relationships/tags" Target="../tags/tag24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40.xml"/><Relationship Id="rId15" Type="http://schemas.openxmlformats.org/officeDocument/2006/relationships/oleObject" Target="../embeddings/oleObject64.bin"/><Relationship Id="rId10" Type="http://schemas.openxmlformats.org/officeDocument/2006/relationships/tags" Target="../tags/tag245.xml"/><Relationship Id="rId19" Type="http://schemas.openxmlformats.org/officeDocument/2006/relationships/oleObject" Target="../embeddings/oleObject66.bin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image" Target="../media/image72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57.xml"/><Relationship Id="rId18" Type="http://schemas.openxmlformats.org/officeDocument/2006/relationships/slideLayout" Target="../slideLayouts/slideLayout2.xml"/><Relationship Id="rId26" Type="http://schemas.openxmlformats.org/officeDocument/2006/relationships/oleObject" Target="../embeddings/oleObject70.bin"/><Relationship Id="rId21" Type="http://schemas.openxmlformats.org/officeDocument/2006/relationships/image" Target="../media/image76.wmf"/><Relationship Id="rId34" Type="http://schemas.openxmlformats.org/officeDocument/2006/relationships/oleObject" Target="../embeddings/oleObject74.bin"/><Relationship Id="rId7" Type="http://schemas.openxmlformats.org/officeDocument/2006/relationships/tags" Target="../tags/tag251.xml"/><Relationship Id="rId12" Type="http://schemas.openxmlformats.org/officeDocument/2006/relationships/tags" Target="../tags/tag256.xml"/><Relationship Id="rId17" Type="http://schemas.openxmlformats.org/officeDocument/2006/relationships/tags" Target="../tags/tag261.xml"/><Relationship Id="rId25" Type="http://schemas.openxmlformats.org/officeDocument/2006/relationships/image" Target="../media/image78.wmf"/><Relationship Id="rId33" Type="http://schemas.openxmlformats.org/officeDocument/2006/relationships/image" Target="../media/image82.wmf"/><Relationship Id="rId2" Type="http://schemas.openxmlformats.org/officeDocument/2006/relationships/tags" Target="../tags/tag246.xml"/><Relationship Id="rId16" Type="http://schemas.openxmlformats.org/officeDocument/2006/relationships/tags" Target="../tags/tag260.xml"/><Relationship Id="rId20" Type="http://schemas.openxmlformats.org/officeDocument/2006/relationships/oleObject" Target="../embeddings/oleObject67.bin"/><Relationship Id="rId29" Type="http://schemas.openxmlformats.org/officeDocument/2006/relationships/image" Target="../media/image80.wmf"/><Relationship Id="rId1" Type="http://schemas.openxmlformats.org/officeDocument/2006/relationships/vmlDrawing" Target="../drawings/vmlDrawing12.v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oleObject" Target="../embeddings/oleObject69.bin"/><Relationship Id="rId32" Type="http://schemas.openxmlformats.org/officeDocument/2006/relationships/oleObject" Target="../embeddings/oleObject73.bin"/><Relationship Id="rId37" Type="http://schemas.openxmlformats.org/officeDocument/2006/relationships/image" Target="../media/image84.wmf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image" Target="../media/image77.wmf"/><Relationship Id="rId28" Type="http://schemas.openxmlformats.org/officeDocument/2006/relationships/oleObject" Target="../embeddings/oleObject71.bin"/><Relationship Id="rId36" Type="http://schemas.openxmlformats.org/officeDocument/2006/relationships/oleObject" Target="../embeddings/oleObject75.bin"/><Relationship Id="rId10" Type="http://schemas.openxmlformats.org/officeDocument/2006/relationships/tags" Target="../tags/tag254.xml"/><Relationship Id="rId19" Type="http://schemas.openxmlformats.org/officeDocument/2006/relationships/notesSlide" Target="../notesSlides/notesSlide14.xml"/><Relationship Id="rId31" Type="http://schemas.openxmlformats.org/officeDocument/2006/relationships/image" Target="../media/image81.wmf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79.wmf"/><Relationship Id="rId30" Type="http://schemas.openxmlformats.org/officeDocument/2006/relationships/oleObject" Target="../embeddings/oleObject72.bin"/><Relationship Id="rId35" Type="http://schemas.openxmlformats.org/officeDocument/2006/relationships/image" Target="../media/image83.wmf"/><Relationship Id="rId8" Type="http://schemas.openxmlformats.org/officeDocument/2006/relationships/tags" Target="../tags/tag252.xml"/><Relationship Id="rId3" Type="http://schemas.openxmlformats.org/officeDocument/2006/relationships/tags" Target="../tags/tag24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8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6.bin"/><Relationship Id="rId12" Type="http://schemas.openxmlformats.org/officeDocument/2006/relationships/oleObject" Target="../embeddings/oleObject78.bin"/><Relationship Id="rId2" Type="http://schemas.openxmlformats.org/officeDocument/2006/relationships/tags" Target="../tags/tag26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8.wmf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86.wmf"/><Relationship Id="rId4" Type="http://schemas.openxmlformats.org/officeDocument/2006/relationships/notesSlide" Target="../notesSlides/notesSlide15.xml"/><Relationship Id="rId9" Type="http://schemas.openxmlformats.org/officeDocument/2006/relationships/oleObject" Target="../embeddings/oleObject7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oleObject" Target="../embeddings/oleObject79.bin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" Type="http://schemas.openxmlformats.org/officeDocument/2006/relationships/tags" Target="../tags/tag264.xml"/><Relationship Id="rId21" Type="http://schemas.openxmlformats.org/officeDocument/2006/relationships/image" Target="../media/image89.wmf"/><Relationship Id="rId7" Type="http://schemas.openxmlformats.org/officeDocument/2006/relationships/tags" Target="../tags/tag268.xml"/><Relationship Id="rId12" Type="http://schemas.openxmlformats.org/officeDocument/2006/relationships/image" Target="../media/image88.wmf"/><Relationship Id="rId17" Type="http://schemas.openxmlformats.org/officeDocument/2006/relationships/image" Target="../media/image96.png"/><Relationship Id="rId25" Type="http://schemas.openxmlformats.org/officeDocument/2006/relationships/image" Target="../media/image91.emf"/><Relationship Id="rId2" Type="http://schemas.openxmlformats.org/officeDocument/2006/relationships/tags" Target="../tags/tag263.xml"/><Relationship Id="rId16" Type="http://schemas.openxmlformats.org/officeDocument/2006/relationships/image" Target="../media/image86.wmf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93.wmf"/><Relationship Id="rId1" Type="http://schemas.openxmlformats.org/officeDocument/2006/relationships/vmlDrawing" Target="../drawings/vmlDrawing14.vml"/><Relationship Id="rId6" Type="http://schemas.openxmlformats.org/officeDocument/2006/relationships/tags" Target="../tags/tag267.xml"/><Relationship Id="rId11" Type="http://schemas.openxmlformats.org/officeDocument/2006/relationships/image" Target="../media/image950.png"/><Relationship Id="rId24" Type="http://schemas.openxmlformats.org/officeDocument/2006/relationships/oleObject" Target="../embeddings/oleObject84.bin"/><Relationship Id="rId32" Type="http://schemas.openxmlformats.org/officeDocument/2006/relationships/image" Target="../media/image97.png"/><Relationship Id="rId5" Type="http://schemas.openxmlformats.org/officeDocument/2006/relationships/tags" Target="../tags/tag266.xml"/><Relationship Id="rId15" Type="http://schemas.openxmlformats.org/officeDocument/2006/relationships/oleObject" Target="../embeddings/oleObject80.bin"/><Relationship Id="rId23" Type="http://schemas.openxmlformats.org/officeDocument/2006/relationships/image" Target="../media/image90.emf"/><Relationship Id="rId28" Type="http://schemas.openxmlformats.org/officeDocument/2006/relationships/oleObject" Target="../embeddings/oleObject86.bin"/><Relationship Id="rId10" Type="http://schemas.openxmlformats.org/officeDocument/2006/relationships/image" Target="../media/image95.png"/><Relationship Id="rId19" Type="http://schemas.openxmlformats.org/officeDocument/2006/relationships/image" Target="../media/image87.wmf"/><Relationship Id="rId31" Type="http://schemas.openxmlformats.org/officeDocument/2006/relationships/image" Target="../media/image94.wmf"/><Relationship Id="rId4" Type="http://schemas.openxmlformats.org/officeDocument/2006/relationships/tags" Target="../tags/tag265.xml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85.wmf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87.bin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80.xml"/><Relationship Id="rId18" Type="http://schemas.openxmlformats.org/officeDocument/2006/relationships/tags" Target="../tags/tag285.xml"/><Relationship Id="rId26" Type="http://schemas.openxmlformats.org/officeDocument/2006/relationships/tags" Target="../tags/tag293.xml"/><Relationship Id="rId39" Type="http://schemas.openxmlformats.org/officeDocument/2006/relationships/image" Target="../media/image100.wmf"/><Relationship Id="rId21" Type="http://schemas.openxmlformats.org/officeDocument/2006/relationships/tags" Target="../tags/tag288.xml"/><Relationship Id="rId34" Type="http://schemas.openxmlformats.org/officeDocument/2006/relationships/oleObject" Target="../embeddings/oleObject88.bin"/><Relationship Id="rId42" Type="http://schemas.openxmlformats.org/officeDocument/2006/relationships/oleObject" Target="../embeddings/oleObject92.bin"/><Relationship Id="rId47" Type="http://schemas.openxmlformats.org/officeDocument/2006/relationships/image" Target="../media/image104.wmf"/><Relationship Id="rId50" Type="http://schemas.openxmlformats.org/officeDocument/2006/relationships/oleObject" Target="../embeddings/oleObject96.bin"/><Relationship Id="rId55" Type="http://schemas.openxmlformats.org/officeDocument/2006/relationships/image" Target="../media/image108.wmf"/><Relationship Id="rId7" Type="http://schemas.openxmlformats.org/officeDocument/2006/relationships/tags" Target="../tags/tag274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29" Type="http://schemas.openxmlformats.org/officeDocument/2006/relationships/tags" Target="../tags/tag296.xml"/><Relationship Id="rId11" Type="http://schemas.openxmlformats.org/officeDocument/2006/relationships/tags" Target="../tags/tag278.xml"/><Relationship Id="rId24" Type="http://schemas.openxmlformats.org/officeDocument/2006/relationships/tags" Target="../tags/tag29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99.wmf"/><Relationship Id="rId40" Type="http://schemas.openxmlformats.org/officeDocument/2006/relationships/oleObject" Target="../embeddings/oleObject91.bin"/><Relationship Id="rId45" Type="http://schemas.openxmlformats.org/officeDocument/2006/relationships/image" Target="../media/image103.wmf"/><Relationship Id="rId53" Type="http://schemas.openxmlformats.org/officeDocument/2006/relationships/image" Target="../media/image107.wmf"/><Relationship Id="rId5" Type="http://schemas.openxmlformats.org/officeDocument/2006/relationships/tags" Target="../tags/tag272.xml"/><Relationship Id="rId19" Type="http://schemas.openxmlformats.org/officeDocument/2006/relationships/tags" Target="../tags/tag286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30" Type="http://schemas.openxmlformats.org/officeDocument/2006/relationships/tags" Target="../tags/tag297.xml"/><Relationship Id="rId35" Type="http://schemas.openxmlformats.org/officeDocument/2006/relationships/image" Target="../media/image98.wmf"/><Relationship Id="rId43" Type="http://schemas.openxmlformats.org/officeDocument/2006/relationships/image" Target="../media/image102.wmf"/><Relationship Id="rId48" Type="http://schemas.openxmlformats.org/officeDocument/2006/relationships/oleObject" Target="../embeddings/oleObject95.bin"/><Relationship Id="rId56" Type="http://schemas.openxmlformats.org/officeDocument/2006/relationships/oleObject" Target="../embeddings/oleObject99.bin"/><Relationship Id="rId8" Type="http://schemas.openxmlformats.org/officeDocument/2006/relationships/tags" Target="../tags/tag275.xml"/><Relationship Id="rId51" Type="http://schemas.openxmlformats.org/officeDocument/2006/relationships/image" Target="../media/image106.wmf"/><Relationship Id="rId3" Type="http://schemas.openxmlformats.org/officeDocument/2006/relationships/tags" Target="../tags/tag270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notesSlide" Target="../notesSlides/notesSlide17.xml"/><Relationship Id="rId38" Type="http://schemas.openxmlformats.org/officeDocument/2006/relationships/oleObject" Target="../embeddings/oleObject90.bin"/><Relationship Id="rId46" Type="http://schemas.openxmlformats.org/officeDocument/2006/relationships/oleObject" Target="../embeddings/oleObject94.bin"/><Relationship Id="rId20" Type="http://schemas.openxmlformats.org/officeDocument/2006/relationships/tags" Target="../tags/tag287.xml"/><Relationship Id="rId41" Type="http://schemas.openxmlformats.org/officeDocument/2006/relationships/image" Target="../media/image101.wmf"/><Relationship Id="rId54" Type="http://schemas.openxmlformats.org/officeDocument/2006/relationships/oleObject" Target="../embeddings/oleObject98.bin"/><Relationship Id="rId1" Type="http://schemas.openxmlformats.org/officeDocument/2006/relationships/vmlDrawing" Target="../drawings/vmlDrawing15.vml"/><Relationship Id="rId6" Type="http://schemas.openxmlformats.org/officeDocument/2006/relationships/tags" Target="../tags/tag273.xml"/><Relationship Id="rId15" Type="http://schemas.openxmlformats.org/officeDocument/2006/relationships/tags" Target="../tags/tag282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36" Type="http://schemas.openxmlformats.org/officeDocument/2006/relationships/oleObject" Target="../embeddings/oleObject89.bin"/><Relationship Id="rId49" Type="http://schemas.openxmlformats.org/officeDocument/2006/relationships/image" Target="../media/image105.wmf"/><Relationship Id="rId57" Type="http://schemas.openxmlformats.org/officeDocument/2006/relationships/image" Target="../media/image109.wmf"/><Relationship Id="rId10" Type="http://schemas.openxmlformats.org/officeDocument/2006/relationships/tags" Target="../tags/tag277.xml"/><Relationship Id="rId31" Type="http://schemas.openxmlformats.org/officeDocument/2006/relationships/tags" Target="../tags/tag298.xml"/><Relationship Id="rId44" Type="http://schemas.openxmlformats.org/officeDocument/2006/relationships/oleObject" Target="../embeddings/oleObject93.bin"/><Relationship Id="rId52" Type="http://schemas.openxmlformats.org/officeDocument/2006/relationships/oleObject" Target="../embeddings/oleObject9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tags" Target="../tags/tag310.xml"/><Relationship Id="rId18" Type="http://schemas.openxmlformats.org/officeDocument/2006/relationships/oleObject" Target="../embeddings/oleObject100.bin"/><Relationship Id="rId26" Type="http://schemas.openxmlformats.org/officeDocument/2006/relationships/oleObject" Target="../embeddings/oleObject104.bin"/><Relationship Id="rId3" Type="http://schemas.openxmlformats.org/officeDocument/2006/relationships/tags" Target="../tags/tag300.xml"/><Relationship Id="rId21" Type="http://schemas.openxmlformats.org/officeDocument/2006/relationships/image" Target="../media/image111.wmf"/><Relationship Id="rId7" Type="http://schemas.openxmlformats.org/officeDocument/2006/relationships/tags" Target="../tags/tag304.xml"/><Relationship Id="rId12" Type="http://schemas.openxmlformats.org/officeDocument/2006/relationships/tags" Target="../tags/tag309.xml"/><Relationship Id="rId17" Type="http://schemas.openxmlformats.org/officeDocument/2006/relationships/notesSlide" Target="../notesSlides/notesSlide18.xml"/><Relationship Id="rId25" Type="http://schemas.openxmlformats.org/officeDocument/2006/relationships/image" Target="../media/image113.wmf"/><Relationship Id="rId2" Type="http://schemas.openxmlformats.org/officeDocument/2006/relationships/tags" Target="../tags/tag299.xml"/><Relationship Id="rId16" Type="http://schemas.openxmlformats.org/officeDocument/2006/relationships/slideLayout" Target="../slideLayouts/slideLayout2.xml"/><Relationship Id="rId20" Type="http://schemas.openxmlformats.org/officeDocument/2006/relationships/oleObject" Target="../embeddings/oleObject101.bin"/><Relationship Id="rId29" Type="http://schemas.openxmlformats.org/officeDocument/2006/relationships/image" Target="../media/image115.wmf"/><Relationship Id="rId1" Type="http://schemas.openxmlformats.org/officeDocument/2006/relationships/vmlDrawing" Target="../drawings/vmlDrawing16.vml"/><Relationship Id="rId6" Type="http://schemas.openxmlformats.org/officeDocument/2006/relationships/tags" Target="../tags/tag303.xml"/><Relationship Id="rId11" Type="http://schemas.openxmlformats.org/officeDocument/2006/relationships/tags" Target="../tags/tag308.xml"/><Relationship Id="rId24" Type="http://schemas.openxmlformats.org/officeDocument/2006/relationships/oleObject" Target="../embeddings/oleObject103.bin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23" Type="http://schemas.openxmlformats.org/officeDocument/2006/relationships/image" Target="../media/image112.wmf"/><Relationship Id="rId28" Type="http://schemas.openxmlformats.org/officeDocument/2006/relationships/oleObject" Target="../embeddings/oleObject105.bin"/><Relationship Id="rId10" Type="http://schemas.openxmlformats.org/officeDocument/2006/relationships/tags" Target="../tags/tag307.xml"/><Relationship Id="rId19" Type="http://schemas.openxmlformats.org/officeDocument/2006/relationships/image" Target="../media/image110.wmf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Relationship Id="rId22" Type="http://schemas.openxmlformats.org/officeDocument/2006/relationships/oleObject" Target="../embeddings/oleObject102.bin"/><Relationship Id="rId27" Type="http://schemas.openxmlformats.org/officeDocument/2006/relationships/image" Target="../media/image114.wm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24.xml"/><Relationship Id="rId18" Type="http://schemas.openxmlformats.org/officeDocument/2006/relationships/tags" Target="../tags/tag329.xml"/><Relationship Id="rId26" Type="http://schemas.openxmlformats.org/officeDocument/2006/relationships/notesSlide" Target="../notesSlides/notesSlide19.xml"/><Relationship Id="rId39" Type="http://schemas.openxmlformats.org/officeDocument/2006/relationships/oleObject" Target="../embeddings/oleObject112.bin"/><Relationship Id="rId21" Type="http://schemas.openxmlformats.org/officeDocument/2006/relationships/tags" Target="../tags/tag332.xml"/><Relationship Id="rId34" Type="http://schemas.openxmlformats.org/officeDocument/2006/relationships/image" Target="../media/image119.wmf"/><Relationship Id="rId42" Type="http://schemas.openxmlformats.org/officeDocument/2006/relationships/image" Target="../media/image123.wmf"/><Relationship Id="rId7" Type="http://schemas.openxmlformats.org/officeDocument/2006/relationships/tags" Target="../tags/tag318.xml"/><Relationship Id="rId2" Type="http://schemas.openxmlformats.org/officeDocument/2006/relationships/tags" Target="../tags/tag313.xml"/><Relationship Id="rId16" Type="http://schemas.openxmlformats.org/officeDocument/2006/relationships/tags" Target="../tags/tag327.xml"/><Relationship Id="rId20" Type="http://schemas.openxmlformats.org/officeDocument/2006/relationships/tags" Target="../tags/tag331.xml"/><Relationship Id="rId29" Type="http://schemas.openxmlformats.org/officeDocument/2006/relationships/oleObject" Target="../embeddings/oleObject107.bin"/><Relationship Id="rId41" Type="http://schemas.openxmlformats.org/officeDocument/2006/relationships/oleObject" Target="../embeddings/oleObject113.bin"/><Relationship Id="rId1" Type="http://schemas.openxmlformats.org/officeDocument/2006/relationships/vmlDrawing" Target="../drawings/vmlDrawing17.v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24" Type="http://schemas.openxmlformats.org/officeDocument/2006/relationships/tags" Target="../tags/tag335.xml"/><Relationship Id="rId32" Type="http://schemas.openxmlformats.org/officeDocument/2006/relationships/image" Target="../media/image118.wmf"/><Relationship Id="rId37" Type="http://schemas.openxmlformats.org/officeDocument/2006/relationships/oleObject" Target="../embeddings/oleObject111.bin"/><Relationship Id="rId40" Type="http://schemas.openxmlformats.org/officeDocument/2006/relationships/image" Target="../media/image122.wmf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23" Type="http://schemas.openxmlformats.org/officeDocument/2006/relationships/tags" Target="../tags/tag334.xml"/><Relationship Id="rId28" Type="http://schemas.openxmlformats.org/officeDocument/2006/relationships/image" Target="../media/image116.wmf"/><Relationship Id="rId36" Type="http://schemas.openxmlformats.org/officeDocument/2006/relationships/image" Target="../media/image120.wmf"/><Relationship Id="rId10" Type="http://schemas.openxmlformats.org/officeDocument/2006/relationships/tags" Target="../tags/tag321.xml"/><Relationship Id="rId19" Type="http://schemas.openxmlformats.org/officeDocument/2006/relationships/tags" Target="../tags/tag330.xml"/><Relationship Id="rId31" Type="http://schemas.openxmlformats.org/officeDocument/2006/relationships/oleObject" Target="../embeddings/oleObject108.bin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Relationship Id="rId22" Type="http://schemas.openxmlformats.org/officeDocument/2006/relationships/tags" Target="../tags/tag333.xml"/><Relationship Id="rId27" Type="http://schemas.openxmlformats.org/officeDocument/2006/relationships/oleObject" Target="../embeddings/oleObject106.bin"/><Relationship Id="rId30" Type="http://schemas.openxmlformats.org/officeDocument/2006/relationships/image" Target="../media/image117.wmf"/><Relationship Id="rId35" Type="http://schemas.openxmlformats.org/officeDocument/2006/relationships/oleObject" Target="../embeddings/oleObject110.bin"/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12" Type="http://schemas.openxmlformats.org/officeDocument/2006/relationships/tags" Target="../tags/tag323.xml"/><Relationship Id="rId17" Type="http://schemas.openxmlformats.org/officeDocument/2006/relationships/tags" Target="../tags/tag328.xml"/><Relationship Id="rId25" Type="http://schemas.openxmlformats.org/officeDocument/2006/relationships/slideLayout" Target="../slideLayouts/slideLayout8.xml"/><Relationship Id="rId33" Type="http://schemas.openxmlformats.org/officeDocument/2006/relationships/oleObject" Target="../embeddings/oleObject109.bin"/><Relationship Id="rId38" Type="http://schemas.openxmlformats.org/officeDocument/2006/relationships/image" Target="../media/image12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47.xml"/><Relationship Id="rId18" Type="http://schemas.openxmlformats.org/officeDocument/2006/relationships/tags" Target="../tags/tag352.xml"/><Relationship Id="rId26" Type="http://schemas.openxmlformats.org/officeDocument/2006/relationships/notesSlide" Target="../notesSlides/notesSlide20.xml"/><Relationship Id="rId39" Type="http://schemas.openxmlformats.org/officeDocument/2006/relationships/oleObject" Target="../embeddings/oleObject120.bin"/><Relationship Id="rId21" Type="http://schemas.openxmlformats.org/officeDocument/2006/relationships/tags" Target="../tags/tag355.xml"/><Relationship Id="rId34" Type="http://schemas.openxmlformats.org/officeDocument/2006/relationships/image" Target="../media/image127.wmf"/><Relationship Id="rId42" Type="http://schemas.openxmlformats.org/officeDocument/2006/relationships/image" Target="../media/image131.wmf"/><Relationship Id="rId47" Type="http://schemas.openxmlformats.org/officeDocument/2006/relationships/oleObject" Target="../embeddings/oleObject124.bin"/><Relationship Id="rId50" Type="http://schemas.openxmlformats.org/officeDocument/2006/relationships/image" Target="../media/image135.wmf"/><Relationship Id="rId55" Type="http://schemas.openxmlformats.org/officeDocument/2006/relationships/oleObject" Target="../embeddings/oleObject128.bin"/><Relationship Id="rId7" Type="http://schemas.openxmlformats.org/officeDocument/2006/relationships/tags" Target="../tags/tag341.xml"/><Relationship Id="rId2" Type="http://schemas.openxmlformats.org/officeDocument/2006/relationships/tags" Target="../tags/tag336.xml"/><Relationship Id="rId16" Type="http://schemas.openxmlformats.org/officeDocument/2006/relationships/tags" Target="../tags/tag350.xml"/><Relationship Id="rId29" Type="http://schemas.openxmlformats.org/officeDocument/2006/relationships/oleObject" Target="../embeddings/oleObject115.bin"/><Relationship Id="rId11" Type="http://schemas.openxmlformats.org/officeDocument/2006/relationships/tags" Target="../tags/tag345.xml"/><Relationship Id="rId24" Type="http://schemas.openxmlformats.org/officeDocument/2006/relationships/tags" Target="../tags/tag358.xml"/><Relationship Id="rId32" Type="http://schemas.openxmlformats.org/officeDocument/2006/relationships/image" Target="../media/image126.wmf"/><Relationship Id="rId37" Type="http://schemas.openxmlformats.org/officeDocument/2006/relationships/oleObject" Target="../embeddings/oleObject119.bin"/><Relationship Id="rId40" Type="http://schemas.openxmlformats.org/officeDocument/2006/relationships/image" Target="../media/image130.wmf"/><Relationship Id="rId45" Type="http://schemas.openxmlformats.org/officeDocument/2006/relationships/oleObject" Target="../embeddings/oleObject123.bin"/><Relationship Id="rId53" Type="http://schemas.openxmlformats.org/officeDocument/2006/relationships/oleObject" Target="../embeddings/oleObject127.bin"/><Relationship Id="rId5" Type="http://schemas.openxmlformats.org/officeDocument/2006/relationships/tags" Target="../tags/tag339.xml"/><Relationship Id="rId10" Type="http://schemas.openxmlformats.org/officeDocument/2006/relationships/tags" Target="../tags/tag344.xml"/><Relationship Id="rId19" Type="http://schemas.openxmlformats.org/officeDocument/2006/relationships/tags" Target="../tags/tag353.xml"/><Relationship Id="rId31" Type="http://schemas.openxmlformats.org/officeDocument/2006/relationships/oleObject" Target="../embeddings/oleObject116.bin"/><Relationship Id="rId44" Type="http://schemas.openxmlformats.org/officeDocument/2006/relationships/image" Target="../media/image132.wmf"/><Relationship Id="rId52" Type="http://schemas.openxmlformats.org/officeDocument/2006/relationships/image" Target="../media/image136.wmf"/><Relationship Id="rId4" Type="http://schemas.openxmlformats.org/officeDocument/2006/relationships/tags" Target="../tags/tag338.xml"/><Relationship Id="rId9" Type="http://schemas.openxmlformats.org/officeDocument/2006/relationships/tags" Target="../tags/tag343.xml"/><Relationship Id="rId14" Type="http://schemas.openxmlformats.org/officeDocument/2006/relationships/tags" Target="../tags/tag348.xml"/><Relationship Id="rId22" Type="http://schemas.openxmlformats.org/officeDocument/2006/relationships/tags" Target="../tags/tag356.xml"/><Relationship Id="rId27" Type="http://schemas.openxmlformats.org/officeDocument/2006/relationships/oleObject" Target="../embeddings/oleObject114.bin"/><Relationship Id="rId30" Type="http://schemas.openxmlformats.org/officeDocument/2006/relationships/image" Target="../media/image125.wmf"/><Relationship Id="rId35" Type="http://schemas.openxmlformats.org/officeDocument/2006/relationships/oleObject" Target="../embeddings/oleObject118.bin"/><Relationship Id="rId43" Type="http://schemas.openxmlformats.org/officeDocument/2006/relationships/oleObject" Target="../embeddings/oleObject122.bin"/><Relationship Id="rId48" Type="http://schemas.openxmlformats.org/officeDocument/2006/relationships/image" Target="../media/image134.wmf"/><Relationship Id="rId56" Type="http://schemas.openxmlformats.org/officeDocument/2006/relationships/image" Target="../media/image138.wmf"/><Relationship Id="rId8" Type="http://schemas.openxmlformats.org/officeDocument/2006/relationships/tags" Target="../tags/tag342.xml"/><Relationship Id="rId51" Type="http://schemas.openxmlformats.org/officeDocument/2006/relationships/oleObject" Target="../embeddings/oleObject126.bin"/><Relationship Id="rId3" Type="http://schemas.openxmlformats.org/officeDocument/2006/relationships/tags" Target="../tags/tag337.xml"/><Relationship Id="rId12" Type="http://schemas.openxmlformats.org/officeDocument/2006/relationships/tags" Target="../tags/tag346.xml"/><Relationship Id="rId17" Type="http://schemas.openxmlformats.org/officeDocument/2006/relationships/tags" Target="../tags/tag351.xml"/><Relationship Id="rId25" Type="http://schemas.openxmlformats.org/officeDocument/2006/relationships/slideLayout" Target="../slideLayouts/slideLayout8.xml"/><Relationship Id="rId33" Type="http://schemas.openxmlformats.org/officeDocument/2006/relationships/oleObject" Target="../embeddings/oleObject117.bin"/><Relationship Id="rId38" Type="http://schemas.openxmlformats.org/officeDocument/2006/relationships/image" Target="../media/image129.wmf"/><Relationship Id="rId46" Type="http://schemas.openxmlformats.org/officeDocument/2006/relationships/image" Target="../media/image133.wmf"/><Relationship Id="rId20" Type="http://schemas.openxmlformats.org/officeDocument/2006/relationships/tags" Target="../tags/tag354.xml"/><Relationship Id="rId41" Type="http://schemas.openxmlformats.org/officeDocument/2006/relationships/oleObject" Target="../embeddings/oleObject121.bin"/><Relationship Id="rId54" Type="http://schemas.openxmlformats.org/officeDocument/2006/relationships/image" Target="../media/image137.wmf"/><Relationship Id="rId1" Type="http://schemas.openxmlformats.org/officeDocument/2006/relationships/vmlDrawing" Target="../drawings/vmlDrawing18.vml"/><Relationship Id="rId6" Type="http://schemas.openxmlformats.org/officeDocument/2006/relationships/tags" Target="../tags/tag340.xml"/><Relationship Id="rId15" Type="http://schemas.openxmlformats.org/officeDocument/2006/relationships/tags" Target="../tags/tag349.xml"/><Relationship Id="rId23" Type="http://schemas.openxmlformats.org/officeDocument/2006/relationships/tags" Target="../tags/tag357.xml"/><Relationship Id="rId28" Type="http://schemas.openxmlformats.org/officeDocument/2006/relationships/image" Target="../media/image124.wmf"/><Relationship Id="rId36" Type="http://schemas.openxmlformats.org/officeDocument/2006/relationships/image" Target="../media/image128.wmf"/><Relationship Id="rId49" Type="http://schemas.openxmlformats.org/officeDocument/2006/relationships/oleObject" Target="../embeddings/oleObject125.bin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383.xml"/><Relationship Id="rId21" Type="http://schemas.openxmlformats.org/officeDocument/2006/relationships/tags" Target="../tags/tag378.xml"/><Relationship Id="rId34" Type="http://schemas.openxmlformats.org/officeDocument/2006/relationships/oleObject" Target="../embeddings/oleObject131.bin"/><Relationship Id="rId42" Type="http://schemas.openxmlformats.org/officeDocument/2006/relationships/oleObject" Target="../embeddings/oleObject135.bin"/><Relationship Id="rId47" Type="http://schemas.openxmlformats.org/officeDocument/2006/relationships/image" Target="../media/image147.wmf"/><Relationship Id="rId50" Type="http://schemas.openxmlformats.org/officeDocument/2006/relationships/oleObject" Target="../embeddings/oleObject139.bin"/><Relationship Id="rId55" Type="http://schemas.openxmlformats.org/officeDocument/2006/relationships/image" Target="../media/image151.wmf"/><Relationship Id="rId63" Type="http://schemas.openxmlformats.org/officeDocument/2006/relationships/image" Target="../media/image155.wmf"/><Relationship Id="rId7" Type="http://schemas.openxmlformats.org/officeDocument/2006/relationships/tags" Target="../tags/tag364.xml"/><Relationship Id="rId2" Type="http://schemas.openxmlformats.org/officeDocument/2006/relationships/tags" Target="../tags/tag359.xml"/><Relationship Id="rId16" Type="http://schemas.openxmlformats.org/officeDocument/2006/relationships/tags" Target="../tags/tag373.xml"/><Relationship Id="rId29" Type="http://schemas.openxmlformats.org/officeDocument/2006/relationships/notesSlide" Target="../notesSlides/notesSlide21.xml"/><Relationship Id="rId11" Type="http://schemas.openxmlformats.org/officeDocument/2006/relationships/tags" Target="../tags/tag368.xml"/><Relationship Id="rId24" Type="http://schemas.openxmlformats.org/officeDocument/2006/relationships/tags" Target="../tags/tag381.xml"/><Relationship Id="rId32" Type="http://schemas.openxmlformats.org/officeDocument/2006/relationships/oleObject" Target="../embeddings/oleObject130.bin"/><Relationship Id="rId37" Type="http://schemas.openxmlformats.org/officeDocument/2006/relationships/image" Target="../media/image142.wmf"/><Relationship Id="rId40" Type="http://schemas.openxmlformats.org/officeDocument/2006/relationships/oleObject" Target="../embeddings/oleObject134.bin"/><Relationship Id="rId45" Type="http://schemas.openxmlformats.org/officeDocument/2006/relationships/image" Target="../media/image146.wmf"/><Relationship Id="rId53" Type="http://schemas.openxmlformats.org/officeDocument/2006/relationships/image" Target="../media/image150.wmf"/><Relationship Id="rId58" Type="http://schemas.openxmlformats.org/officeDocument/2006/relationships/oleObject" Target="../embeddings/oleObject143.bin"/><Relationship Id="rId5" Type="http://schemas.openxmlformats.org/officeDocument/2006/relationships/tags" Target="../tags/tag362.xml"/><Relationship Id="rId61" Type="http://schemas.openxmlformats.org/officeDocument/2006/relationships/image" Target="../media/image154.wmf"/><Relationship Id="rId19" Type="http://schemas.openxmlformats.org/officeDocument/2006/relationships/tags" Target="../tags/tag376.xml"/><Relationship Id="rId14" Type="http://schemas.openxmlformats.org/officeDocument/2006/relationships/tags" Target="../tags/tag371.xml"/><Relationship Id="rId22" Type="http://schemas.openxmlformats.org/officeDocument/2006/relationships/tags" Target="../tags/tag379.xml"/><Relationship Id="rId27" Type="http://schemas.openxmlformats.org/officeDocument/2006/relationships/tags" Target="../tags/tag384.xml"/><Relationship Id="rId30" Type="http://schemas.openxmlformats.org/officeDocument/2006/relationships/oleObject" Target="../embeddings/oleObject129.bin"/><Relationship Id="rId35" Type="http://schemas.openxmlformats.org/officeDocument/2006/relationships/image" Target="../media/image141.wmf"/><Relationship Id="rId43" Type="http://schemas.openxmlformats.org/officeDocument/2006/relationships/image" Target="../media/image145.wmf"/><Relationship Id="rId48" Type="http://schemas.openxmlformats.org/officeDocument/2006/relationships/oleObject" Target="../embeddings/oleObject138.bin"/><Relationship Id="rId56" Type="http://schemas.openxmlformats.org/officeDocument/2006/relationships/oleObject" Target="../embeddings/oleObject142.bin"/><Relationship Id="rId64" Type="http://schemas.openxmlformats.org/officeDocument/2006/relationships/oleObject" Target="../embeddings/oleObject146.bin"/><Relationship Id="rId8" Type="http://schemas.openxmlformats.org/officeDocument/2006/relationships/tags" Target="../tags/tag365.xml"/><Relationship Id="rId51" Type="http://schemas.openxmlformats.org/officeDocument/2006/relationships/image" Target="../media/image149.wmf"/><Relationship Id="rId3" Type="http://schemas.openxmlformats.org/officeDocument/2006/relationships/tags" Target="../tags/tag360.xml"/><Relationship Id="rId12" Type="http://schemas.openxmlformats.org/officeDocument/2006/relationships/tags" Target="../tags/tag369.xml"/><Relationship Id="rId17" Type="http://schemas.openxmlformats.org/officeDocument/2006/relationships/tags" Target="../tags/tag374.xml"/><Relationship Id="rId25" Type="http://schemas.openxmlformats.org/officeDocument/2006/relationships/tags" Target="../tags/tag382.xml"/><Relationship Id="rId33" Type="http://schemas.openxmlformats.org/officeDocument/2006/relationships/image" Target="../media/image140.wmf"/><Relationship Id="rId38" Type="http://schemas.openxmlformats.org/officeDocument/2006/relationships/oleObject" Target="../embeddings/oleObject133.bin"/><Relationship Id="rId46" Type="http://schemas.openxmlformats.org/officeDocument/2006/relationships/oleObject" Target="../embeddings/oleObject137.bin"/><Relationship Id="rId59" Type="http://schemas.openxmlformats.org/officeDocument/2006/relationships/image" Target="../media/image153.wmf"/><Relationship Id="rId20" Type="http://schemas.openxmlformats.org/officeDocument/2006/relationships/tags" Target="../tags/tag377.xml"/><Relationship Id="rId41" Type="http://schemas.openxmlformats.org/officeDocument/2006/relationships/image" Target="../media/image144.wmf"/><Relationship Id="rId54" Type="http://schemas.openxmlformats.org/officeDocument/2006/relationships/oleObject" Target="../embeddings/oleObject141.bin"/><Relationship Id="rId62" Type="http://schemas.openxmlformats.org/officeDocument/2006/relationships/oleObject" Target="../embeddings/oleObject145.bin"/><Relationship Id="rId1" Type="http://schemas.openxmlformats.org/officeDocument/2006/relationships/vmlDrawing" Target="../drawings/vmlDrawing19.vml"/><Relationship Id="rId6" Type="http://schemas.openxmlformats.org/officeDocument/2006/relationships/tags" Target="../tags/tag363.xml"/><Relationship Id="rId15" Type="http://schemas.openxmlformats.org/officeDocument/2006/relationships/tags" Target="../tags/tag372.xml"/><Relationship Id="rId23" Type="http://schemas.openxmlformats.org/officeDocument/2006/relationships/tags" Target="../tags/tag380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132.bin"/><Relationship Id="rId49" Type="http://schemas.openxmlformats.org/officeDocument/2006/relationships/image" Target="../media/image148.wmf"/><Relationship Id="rId57" Type="http://schemas.openxmlformats.org/officeDocument/2006/relationships/image" Target="../media/image152.wmf"/><Relationship Id="rId10" Type="http://schemas.openxmlformats.org/officeDocument/2006/relationships/tags" Target="../tags/tag367.xml"/><Relationship Id="rId31" Type="http://schemas.openxmlformats.org/officeDocument/2006/relationships/image" Target="../media/image139.wmf"/><Relationship Id="rId44" Type="http://schemas.openxmlformats.org/officeDocument/2006/relationships/oleObject" Target="../embeddings/oleObject136.bin"/><Relationship Id="rId52" Type="http://schemas.openxmlformats.org/officeDocument/2006/relationships/oleObject" Target="../embeddings/oleObject140.bin"/><Relationship Id="rId60" Type="http://schemas.openxmlformats.org/officeDocument/2006/relationships/oleObject" Target="../embeddings/oleObject144.bin"/><Relationship Id="rId65" Type="http://schemas.openxmlformats.org/officeDocument/2006/relationships/image" Target="../media/image156.wmf"/><Relationship Id="rId4" Type="http://schemas.openxmlformats.org/officeDocument/2006/relationships/tags" Target="../tags/tag361.xml"/><Relationship Id="rId9" Type="http://schemas.openxmlformats.org/officeDocument/2006/relationships/tags" Target="../tags/tag366.xml"/><Relationship Id="rId13" Type="http://schemas.openxmlformats.org/officeDocument/2006/relationships/tags" Target="../tags/tag370.xml"/><Relationship Id="rId18" Type="http://schemas.openxmlformats.org/officeDocument/2006/relationships/tags" Target="../tags/tag375.xml"/><Relationship Id="rId39" Type="http://schemas.openxmlformats.org/officeDocument/2006/relationships/image" Target="../media/image14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58.wmf"/><Relationship Id="rId18" Type="http://schemas.openxmlformats.org/officeDocument/2006/relationships/image" Target="../media/image160.wmf"/><Relationship Id="rId3" Type="http://schemas.openxmlformats.org/officeDocument/2006/relationships/tags" Target="../tags/tag386.xml"/><Relationship Id="rId7" Type="http://schemas.openxmlformats.org/officeDocument/2006/relationships/notesSlide" Target="../notesSlides/notesSlide22.xml"/><Relationship Id="rId12" Type="http://schemas.openxmlformats.org/officeDocument/2006/relationships/oleObject" Target="../embeddings/oleObject148.bin"/><Relationship Id="rId17" Type="http://schemas.openxmlformats.org/officeDocument/2006/relationships/oleObject" Target="../embeddings/oleObject150.bin"/><Relationship Id="rId2" Type="http://schemas.openxmlformats.org/officeDocument/2006/relationships/tags" Target="../tags/tag385.xml"/><Relationship Id="rId16" Type="http://schemas.openxmlformats.org/officeDocument/2006/relationships/image" Target="../media/image159.wmf"/><Relationship Id="rId20" Type="http://schemas.openxmlformats.org/officeDocument/2006/relationships/image" Target="../media/image161.wmf"/><Relationship Id="rId1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57.wmf"/><Relationship Id="rId5" Type="http://schemas.openxmlformats.org/officeDocument/2006/relationships/tags" Target="../tags/tag388.xml"/><Relationship Id="rId15" Type="http://schemas.openxmlformats.org/officeDocument/2006/relationships/oleObject" Target="../embeddings/oleObject149.bin"/><Relationship Id="rId10" Type="http://schemas.openxmlformats.org/officeDocument/2006/relationships/oleObject" Target="../embeddings/oleObject147.bin"/><Relationship Id="rId19" Type="http://schemas.openxmlformats.org/officeDocument/2006/relationships/oleObject" Target="../embeddings/oleObject151.bin"/><Relationship Id="rId4" Type="http://schemas.openxmlformats.org/officeDocument/2006/relationships/tags" Target="../tags/tag387.xml"/><Relationship Id="rId9" Type="http://schemas.openxmlformats.org/officeDocument/2006/relationships/image" Target="../media/image163.png"/><Relationship Id="rId14" Type="http://schemas.openxmlformats.org/officeDocument/2006/relationships/image" Target="../media/image1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65.wmf"/><Relationship Id="rId4" Type="http://schemas.openxmlformats.org/officeDocument/2006/relationships/image" Target="../media/image166.png"/><Relationship Id="rId9" Type="http://schemas.openxmlformats.org/officeDocument/2006/relationships/oleObject" Target="../embeddings/oleObject15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13" Type="http://schemas.openxmlformats.org/officeDocument/2006/relationships/image" Target="../media/image185.gif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11" Type="http://schemas.openxmlformats.org/officeDocument/2006/relationships/image" Target="../media/image183.jpg"/><Relationship Id="rId5" Type="http://schemas.openxmlformats.org/officeDocument/2006/relationships/image" Target="../media/image177.jpg"/><Relationship Id="rId10" Type="http://schemas.openxmlformats.org/officeDocument/2006/relationships/image" Target="../media/image182.jpeg"/><Relationship Id="rId4" Type="http://schemas.openxmlformats.org/officeDocument/2006/relationships/image" Target="../media/image176.jpg"/><Relationship Id="rId9" Type="http://schemas.openxmlformats.org/officeDocument/2006/relationships/image" Target="../media/image18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35.xml"/><Relationship Id="rId21" Type="http://schemas.openxmlformats.org/officeDocument/2006/relationships/tags" Target="../tags/tag30.xml"/><Relationship Id="rId42" Type="http://schemas.openxmlformats.org/officeDocument/2006/relationships/tags" Target="../tags/tag51.xml"/><Relationship Id="rId47" Type="http://schemas.openxmlformats.org/officeDocument/2006/relationships/tags" Target="../tags/tag56.xml"/><Relationship Id="rId63" Type="http://schemas.openxmlformats.org/officeDocument/2006/relationships/slide" Target="slide2.xml"/><Relationship Id="rId68" Type="http://schemas.openxmlformats.org/officeDocument/2006/relationships/oleObject" Target="../embeddings/oleObject2.bin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9" Type="http://schemas.openxmlformats.org/officeDocument/2006/relationships/tags" Target="../tags/tag38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40" Type="http://schemas.openxmlformats.org/officeDocument/2006/relationships/tags" Target="../tags/tag49.xml"/><Relationship Id="rId45" Type="http://schemas.openxmlformats.org/officeDocument/2006/relationships/tags" Target="../tags/tag54.xml"/><Relationship Id="rId53" Type="http://schemas.openxmlformats.org/officeDocument/2006/relationships/tags" Target="../tags/tag62.xml"/><Relationship Id="rId58" Type="http://schemas.openxmlformats.org/officeDocument/2006/relationships/slideLayout" Target="../slideLayouts/slideLayout2.xml"/><Relationship Id="rId66" Type="http://schemas.openxmlformats.org/officeDocument/2006/relationships/oleObject" Target="../embeddings/oleObject1.bin"/><Relationship Id="rId5" Type="http://schemas.openxmlformats.org/officeDocument/2006/relationships/tags" Target="../tags/tag14.xml"/><Relationship Id="rId61" Type="http://schemas.openxmlformats.org/officeDocument/2006/relationships/slide" Target="slide21.xml"/><Relationship Id="rId19" Type="http://schemas.openxmlformats.org/officeDocument/2006/relationships/tags" Target="../tags/tag2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43" Type="http://schemas.openxmlformats.org/officeDocument/2006/relationships/tags" Target="../tags/tag52.xml"/><Relationship Id="rId48" Type="http://schemas.openxmlformats.org/officeDocument/2006/relationships/tags" Target="../tags/tag57.xml"/><Relationship Id="rId56" Type="http://schemas.openxmlformats.org/officeDocument/2006/relationships/tags" Target="../tags/tag65.xml"/><Relationship Id="rId64" Type="http://schemas.openxmlformats.org/officeDocument/2006/relationships/slide" Target="slide19.xml"/><Relationship Id="rId69" Type="http://schemas.openxmlformats.org/officeDocument/2006/relationships/image" Target="../media/image12.emf"/><Relationship Id="rId8" Type="http://schemas.openxmlformats.org/officeDocument/2006/relationships/tags" Target="../tags/tag17.xml"/><Relationship Id="rId51" Type="http://schemas.openxmlformats.org/officeDocument/2006/relationships/tags" Target="../tags/tag60.xml"/><Relationship Id="rId72" Type="http://schemas.openxmlformats.org/officeDocument/2006/relationships/tags" Target="../tags/tag49.xml"/><Relationship Id="rId3" Type="http://schemas.openxmlformats.org/officeDocument/2006/relationships/tags" Target="../tags/tag12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46" Type="http://schemas.openxmlformats.org/officeDocument/2006/relationships/tags" Target="../tags/tag55.xml"/><Relationship Id="rId59" Type="http://schemas.openxmlformats.org/officeDocument/2006/relationships/notesSlide" Target="../notesSlides/notesSlide3.xml"/><Relationship Id="rId67" Type="http://schemas.openxmlformats.org/officeDocument/2006/relationships/image" Target="../media/image11.emf"/><Relationship Id="rId20" Type="http://schemas.openxmlformats.org/officeDocument/2006/relationships/tags" Target="../tags/tag29.xml"/><Relationship Id="rId41" Type="http://schemas.openxmlformats.org/officeDocument/2006/relationships/tags" Target="../tags/tag50.xml"/><Relationship Id="rId54" Type="http://schemas.openxmlformats.org/officeDocument/2006/relationships/tags" Target="../tags/tag63.xml"/><Relationship Id="rId62" Type="http://schemas.openxmlformats.org/officeDocument/2006/relationships/slide" Target="slide18.xml"/><Relationship Id="rId70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6" Type="http://schemas.openxmlformats.org/officeDocument/2006/relationships/tags" Target="../tags/tag15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49" Type="http://schemas.openxmlformats.org/officeDocument/2006/relationships/tags" Target="../tags/tag58.xml"/><Relationship Id="rId57" Type="http://schemas.openxmlformats.org/officeDocument/2006/relationships/tags" Target="../tags/tag66.xml"/><Relationship Id="rId10" Type="http://schemas.openxmlformats.org/officeDocument/2006/relationships/tags" Target="../tags/tag19.xml"/><Relationship Id="rId31" Type="http://schemas.openxmlformats.org/officeDocument/2006/relationships/tags" Target="../tags/tag40.xml"/><Relationship Id="rId44" Type="http://schemas.openxmlformats.org/officeDocument/2006/relationships/tags" Target="../tags/tag53.xml"/><Relationship Id="rId52" Type="http://schemas.openxmlformats.org/officeDocument/2006/relationships/tags" Target="../tags/tag61.xml"/><Relationship Id="rId60" Type="http://schemas.openxmlformats.org/officeDocument/2006/relationships/slide" Target="slide3.xml"/><Relationship Id="rId65" Type="http://schemas.openxmlformats.org/officeDocument/2006/relationships/slide" Target="slide23.xml"/><Relationship Id="rId73" Type="http://schemas.openxmlformats.org/officeDocument/2006/relationships/image" Target="../media/image14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9" Type="http://schemas.openxmlformats.org/officeDocument/2006/relationships/tags" Target="../tags/tag48.xml"/><Relationship Id="rId34" Type="http://schemas.openxmlformats.org/officeDocument/2006/relationships/tags" Target="../tags/tag43.xml"/><Relationship Id="rId50" Type="http://schemas.openxmlformats.org/officeDocument/2006/relationships/tags" Target="../tags/tag59.xml"/><Relationship Id="rId55" Type="http://schemas.openxmlformats.org/officeDocument/2006/relationships/tags" Target="../tags/tag64.xml"/><Relationship Id="rId7" Type="http://schemas.openxmlformats.org/officeDocument/2006/relationships/tags" Target="../tags/tag16.xml"/><Relationship Id="rId71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notesSlide" Target="../notesSlides/notesSlide4.xml"/><Relationship Id="rId18" Type="http://schemas.openxmlformats.org/officeDocument/2006/relationships/oleObject" Target="../embeddings/oleObject6.bin"/><Relationship Id="rId3" Type="http://schemas.openxmlformats.org/officeDocument/2006/relationships/tags" Target="../tags/tag68.xml"/><Relationship Id="rId21" Type="http://schemas.openxmlformats.org/officeDocument/2006/relationships/image" Target="../media/image17.wmf"/><Relationship Id="rId7" Type="http://schemas.openxmlformats.org/officeDocument/2006/relationships/tags" Target="../tags/tag7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.wmf"/><Relationship Id="rId2" Type="http://schemas.openxmlformats.org/officeDocument/2006/relationships/tags" Target="../tags/tag67.xml"/><Relationship Id="rId16" Type="http://schemas.openxmlformats.org/officeDocument/2006/relationships/oleObject" Target="../embeddings/oleObject5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image" Target="../media/image14.wmf"/><Relationship Id="rId23" Type="http://schemas.openxmlformats.org/officeDocument/2006/relationships/image" Target="../media/image18.wmf"/><Relationship Id="rId10" Type="http://schemas.openxmlformats.org/officeDocument/2006/relationships/tags" Target="../tags/tag75.xml"/><Relationship Id="rId19" Type="http://schemas.openxmlformats.org/officeDocument/2006/relationships/image" Target="../media/image16.wmf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88.xml"/><Relationship Id="rId18" Type="http://schemas.openxmlformats.org/officeDocument/2006/relationships/tags" Target="../tags/tag93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24.wmf"/><Relationship Id="rId21" Type="http://schemas.openxmlformats.org/officeDocument/2006/relationships/tags" Target="../tags/tag96.xml"/><Relationship Id="rId34" Type="http://schemas.openxmlformats.org/officeDocument/2006/relationships/oleObject" Target="../embeddings/oleObject12.bin"/><Relationship Id="rId42" Type="http://schemas.openxmlformats.org/officeDocument/2006/relationships/oleObject" Target="../embeddings/oleObject16.bin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9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tags" Target="../tags/tag99.xml"/><Relationship Id="rId32" Type="http://schemas.openxmlformats.org/officeDocument/2006/relationships/oleObject" Target="../embeddings/oleObject11.bin"/><Relationship Id="rId37" Type="http://schemas.openxmlformats.org/officeDocument/2006/relationships/image" Target="../media/image23.wmf"/><Relationship Id="rId40" Type="http://schemas.openxmlformats.org/officeDocument/2006/relationships/oleObject" Target="../embeddings/oleObject15.bin"/><Relationship Id="rId45" Type="http://schemas.openxmlformats.org/officeDocument/2006/relationships/image" Target="../media/image27.wmf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tags" Target="../tags/tag98.xml"/><Relationship Id="rId28" Type="http://schemas.openxmlformats.org/officeDocument/2006/relationships/oleObject" Target="../embeddings/oleObject9.bin"/><Relationship Id="rId36" Type="http://schemas.openxmlformats.org/officeDocument/2006/relationships/oleObject" Target="../embeddings/oleObject13.bin"/><Relationship Id="rId10" Type="http://schemas.openxmlformats.org/officeDocument/2006/relationships/tags" Target="../tags/tag85.xml"/><Relationship Id="rId19" Type="http://schemas.openxmlformats.org/officeDocument/2006/relationships/tags" Target="../tags/tag94.xml"/><Relationship Id="rId31" Type="http://schemas.openxmlformats.org/officeDocument/2006/relationships/image" Target="../media/image20.wmf"/><Relationship Id="rId44" Type="http://schemas.openxmlformats.org/officeDocument/2006/relationships/oleObject" Target="../embeddings/oleObject17.bin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tags" Target="../tags/tag97.xml"/><Relationship Id="rId27" Type="http://schemas.openxmlformats.org/officeDocument/2006/relationships/notesSlide" Target="../notesSlides/notesSlide5.xml"/><Relationship Id="rId30" Type="http://schemas.openxmlformats.org/officeDocument/2006/relationships/oleObject" Target="../embeddings/oleObject10.bin"/><Relationship Id="rId35" Type="http://schemas.openxmlformats.org/officeDocument/2006/relationships/image" Target="../media/image22.wmf"/><Relationship Id="rId43" Type="http://schemas.openxmlformats.org/officeDocument/2006/relationships/image" Target="../media/image26.wmf"/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12" Type="http://schemas.openxmlformats.org/officeDocument/2006/relationships/tags" Target="../tags/tag87.xml"/><Relationship Id="rId17" Type="http://schemas.openxmlformats.org/officeDocument/2006/relationships/tags" Target="../tags/tag92.xml"/><Relationship Id="rId25" Type="http://schemas.openxmlformats.org/officeDocument/2006/relationships/tags" Target="../tags/tag100.xml"/><Relationship Id="rId33" Type="http://schemas.openxmlformats.org/officeDocument/2006/relationships/image" Target="../media/image21.wmf"/><Relationship Id="rId38" Type="http://schemas.openxmlformats.org/officeDocument/2006/relationships/oleObject" Target="../embeddings/oleObject14.bin"/><Relationship Id="rId20" Type="http://schemas.openxmlformats.org/officeDocument/2006/relationships/tags" Target="../tags/tag95.xml"/><Relationship Id="rId41" Type="http://schemas.openxmlformats.org/officeDocument/2006/relationships/image" Target="../media/image25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9" Type="http://schemas.openxmlformats.org/officeDocument/2006/relationships/image" Target="../media/image29.emf"/><Relationship Id="rId21" Type="http://schemas.openxmlformats.org/officeDocument/2006/relationships/tags" Target="../tags/tag120.xml"/><Relationship Id="rId34" Type="http://schemas.openxmlformats.org/officeDocument/2006/relationships/slideLayout" Target="../slideLayouts/slideLayout2.xml"/><Relationship Id="rId42" Type="http://schemas.openxmlformats.org/officeDocument/2006/relationships/oleObject" Target="../embeddings/oleObject21.bin"/><Relationship Id="rId47" Type="http://schemas.openxmlformats.org/officeDocument/2006/relationships/image" Target="../media/image33.emf"/><Relationship Id="rId50" Type="http://schemas.openxmlformats.org/officeDocument/2006/relationships/oleObject" Target="../embeddings/oleObject25.bin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9" Type="http://schemas.openxmlformats.org/officeDocument/2006/relationships/tags" Target="../tags/tag128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image" Target="../media/image28.emf"/><Relationship Id="rId40" Type="http://schemas.openxmlformats.org/officeDocument/2006/relationships/oleObject" Target="../embeddings/oleObject20.bin"/><Relationship Id="rId45" Type="http://schemas.openxmlformats.org/officeDocument/2006/relationships/image" Target="../media/image32.emf"/><Relationship Id="rId53" Type="http://schemas.openxmlformats.org/officeDocument/2006/relationships/image" Target="../media/image36.emf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4" Type="http://schemas.openxmlformats.org/officeDocument/2006/relationships/oleObject" Target="../embeddings/oleObject22.bin"/><Relationship Id="rId52" Type="http://schemas.openxmlformats.org/officeDocument/2006/relationships/oleObject" Target="../embeddings/oleObject26.bin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notesSlide" Target="../notesSlides/notesSlide6.xml"/><Relationship Id="rId43" Type="http://schemas.openxmlformats.org/officeDocument/2006/relationships/image" Target="../media/image31.emf"/><Relationship Id="rId48" Type="http://schemas.openxmlformats.org/officeDocument/2006/relationships/oleObject" Target="../embeddings/oleObject24.bin"/><Relationship Id="rId8" Type="http://schemas.openxmlformats.org/officeDocument/2006/relationships/tags" Target="../tags/tag107.xml"/><Relationship Id="rId51" Type="http://schemas.openxmlformats.org/officeDocument/2006/relationships/image" Target="../media/image35.emf"/><Relationship Id="rId3" Type="http://schemas.openxmlformats.org/officeDocument/2006/relationships/tags" Target="../tags/tag102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38" Type="http://schemas.openxmlformats.org/officeDocument/2006/relationships/oleObject" Target="../embeddings/oleObject19.bin"/><Relationship Id="rId46" Type="http://schemas.openxmlformats.org/officeDocument/2006/relationships/oleObject" Target="../embeddings/oleObject23.bin"/><Relationship Id="rId20" Type="http://schemas.openxmlformats.org/officeDocument/2006/relationships/tags" Target="../tags/tag119.xml"/><Relationship Id="rId41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6" Type="http://schemas.openxmlformats.org/officeDocument/2006/relationships/tags" Target="../tags/tag105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oleObject" Target="../embeddings/oleObject18.bin"/><Relationship Id="rId4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tags" Target="../tags/tag149.xml"/><Relationship Id="rId26" Type="http://schemas.openxmlformats.org/officeDocument/2006/relationships/oleObject" Target="../embeddings/oleObject29.bin"/><Relationship Id="rId3" Type="http://schemas.openxmlformats.org/officeDocument/2006/relationships/tags" Target="../tags/tag134.xml"/><Relationship Id="rId21" Type="http://schemas.openxmlformats.org/officeDocument/2006/relationships/notesSlide" Target="../notesSlides/notesSlide7.xml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tags" Target="../tags/tag148.xml"/><Relationship Id="rId25" Type="http://schemas.openxmlformats.org/officeDocument/2006/relationships/image" Target="../media/image38.wmf"/><Relationship Id="rId2" Type="http://schemas.openxmlformats.org/officeDocument/2006/relationships/tags" Target="../tags/tag133.xml"/><Relationship Id="rId16" Type="http://schemas.openxmlformats.org/officeDocument/2006/relationships/tags" Target="../tags/tag147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40.wmf"/><Relationship Id="rId1" Type="http://schemas.openxmlformats.org/officeDocument/2006/relationships/vmlDrawing" Target="../drawings/vmlDrawing5.v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24" Type="http://schemas.openxmlformats.org/officeDocument/2006/relationships/oleObject" Target="../embeddings/oleObject28.bin"/><Relationship Id="rId5" Type="http://schemas.openxmlformats.org/officeDocument/2006/relationships/tags" Target="../tags/tag136.xml"/><Relationship Id="rId15" Type="http://schemas.openxmlformats.org/officeDocument/2006/relationships/tags" Target="../tags/tag146.xml"/><Relationship Id="rId23" Type="http://schemas.openxmlformats.org/officeDocument/2006/relationships/image" Target="../media/image37.wmf"/><Relationship Id="rId28" Type="http://schemas.openxmlformats.org/officeDocument/2006/relationships/oleObject" Target="../embeddings/oleObject30.bin"/><Relationship Id="rId10" Type="http://schemas.openxmlformats.org/officeDocument/2006/relationships/tags" Target="../tags/tag141.xml"/><Relationship Id="rId19" Type="http://schemas.openxmlformats.org/officeDocument/2006/relationships/tags" Target="../tags/tag150.xml"/><Relationship Id="rId31" Type="http://schemas.openxmlformats.org/officeDocument/2006/relationships/image" Target="../media/image27.wmf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Relationship Id="rId22" Type="http://schemas.openxmlformats.org/officeDocument/2006/relationships/oleObject" Target="../embeddings/oleObject27.bin"/><Relationship Id="rId27" Type="http://schemas.openxmlformats.org/officeDocument/2006/relationships/image" Target="../media/image39.wmf"/><Relationship Id="rId30" Type="http://schemas.openxmlformats.org/officeDocument/2006/relationships/oleObject" Target="../embeddings/oleObject31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26" Type="http://schemas.openxmlformats.org/officeDocument/2006/relationships/notesSlide" Target="../notesSlides/notesSlide8.xml"/><Relationship Id="rId39" Type="http://schemas.openxmlformats.org/officeDocument/2006/relationships/oleObject" Target="../embeddings/oleObject38.bin"/><Relationship Id="rId21" Type="http://schemas.openxmlformats.org/officeDocument/2006/relationships/tags" Target="../tags/tag170.xml"/><Relationship Id="rId34" Type="http://schemas.openxmlformats.org/officeDocument/2006/relationships/image" Target="../media/image44.wmf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35.bin"/><Relationship Id="rId38" Type="http://schemas.openxmlformats.org/officeDocument/2006/relationships/image" Target="../media/image46.emf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0" Type="http://schemas.openxmlformats.org/officeDocument/2006/relationships/tags" Target="../tags/tag169.xml"/><Relationship Id="rId29" Type="http://schemas.openxmlformats.org/officeDocument/2006/relationships/oleObject" Target="../embeddings/oleObject33.bin"/><Relationship Id="rId1" Type="http://schemas.openxmlformats.org/officeDocument/2006/relationships/vmlDrawing" Target="../drawings/vmlDrawing6.v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tags" Target="../tags/tag173.xml"/><Relationship Id="rId32" Type="http://schemas.openxmlformats.org/officeDocument/2006/relationships/image" Target="../media/image43.wmf"/><Relationship Id="rId37" Type="http://schemas.openxmlformats.org/officeDocument/2006/relationships/oleObject" Target="../embeddings/oleObject37.bin"/><Relationship Id="rId40" Type="http://schemas.openxmlformats.org/officeDocument/2006/relationships/image" Target="../media/image47.wmf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tags" Target="../tags/tag172.xml"/><Relationship Id="rId28" Type="http://schemas.openxmlformats.org/officeDocument/2006/relationships/image" Target="../media/image41.wmf"/><Relationship Id="rId36" Type="http://schemas.openxmlformats.org/officeDocument/2006/relationships/image" Target="../media/image45.wmf"/><Relationship Id="rId10" Type="http://schemas.openxmlformats.org/officeDocument/2006/relationships/tags" Target="../tags/tag159.xml"/><Relationship Id="rId19" Type="http://schemas.openxmlformats.org/officeDocument/2006/relationships/tags" Target="../tags/tag168.xml"/><Relationship Id="rId31" Type="http://schemas.openxmlformats.org/officeDocument/2006/relationships/oleObject" Target="../embeddings/oleObject34.bin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tags" Target="../tags/tag171.xml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42.wmf"/><Relationship Id="rId35" Type="http://schemas.openxmlformats.org/officeDocument/2006/relationships/oleObject" Target="../embeddings/oleObject36.bin"/><Relationship Id="rId8" Type="http://schemas.openxmlformats.org/officeDocument/2006/relationships/tags" Target="../tags/tag157.xml"/><Relationship Id="rId3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tags" Target="../tags/tag185.xml"/><Relationship Id="rId18" Type="http://schemas.openxmlformats.org/officeDocument/2006/relationships/image" Target="../media/image48.wmf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oleObject" Target="../embeddings/oleObject39.bin"/><Relationship Id="rId2" Type="http://schemas.openxmlformats.org/officeDocument/2006/relationships/tags" Target="../tags/tag174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7.v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82.xml"/><Relationship Id="rId19" Type="http://schemas.openxmlformats.org/officeDocument/2006/relationships/oleObject" Target="../embeddings/oleObject40.bin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>
            <a:fillRect/>
          </a:stretch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383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98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常数项级数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29560" y="3593465"/>
            <a:ext cx="1407795" cy="1950720"/>
            <a:chOff x="3000383" y="3801011"/>
            <a:chExt cx="1876683" cy="2559184"/>
          </a:xfrm>
          <a:solidFill>
            <a:srgbClr val="808080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03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543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幂级数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形 2" descr="打开的书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6464" y="3707580"/>
            <a:ext cx="439077" cy="439077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4683" y="3655723"/>
            <a:ext cx="490742" cy="490742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4670963" y="3588297"/>
            <a:ext cx="1407512" cy="1918219"/>
            <a:chOff x="5730270" y="3802570"/>
            <a:chExt cx="1876683" cy="255762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文本框 78"/>
              <p:cNvSpPr txBox="1"/>
              <p:nvPr/>
            </p:nvSpPr>
            <p:spPr>
              <a:xfrm>
                <a:off x="6976660" y="3116064"/>
                <a:ext cx="1056778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 bwMode="auto">
            <a:xfrm>
              <a:off x="6232904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38100" cap="flat" cmpd="sng" algn="ctr">
              <a:solidFill>
                <a:srgbClr val="FEFEFE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6" name="图形 105" descr="试管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018" y="3703188"/>
            <a:ext cx="434762" cy="434762"/>
          </a:xfrm>
          <a:prstGeom prst="rect">
            <a:avLst/>
          </a:prstGeom>
        </p:spPr>
      </p:pic>
      <p:pic>
        <p:nvPicPr>
          <p:cNvPr id="107" name="图形 106" descr="望远镜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7294" y="3685258"/>
            <a:ext cx="494741" cy="494741"/>
          </a:xfrm>
          <a:prstGeom prst="rect">
            <a:avLst/>
          </a:prstGeom>
        </p:spPr>
      </p:pic>
      <p:sp>
        <p:nvSpPr>
          <p:cNvPr id="109" name="文本框 79"/>
          <p:cNvSpPr txBox="1"/>
          <p:nvPr/>
        </p:nvSpPr>
        <p:spPr>
          <a:xfrm>
            <a:off x="4739542" y="4666502"/>
            <a:ext cx="134778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100" b="1" kern="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傅里叶级数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71433" y="3588560"/>
            <a:ext cx="1407512" cy="1954711"/>
            <a:chOff x="270497" y="3802570"/>
            <a:chExt cx="1876683" cy="2606281"/>
          </a:xfrm>
          <a:solidFill>
            <a:schemeClr val="accent2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  <a:grpFill/>
          </p:grpSpPr>
          <p:sp>
            <p:nvSpPr>
              <p:cNvPr id="10" name="椭圆 9"/>
              <p:cNvSpPr/>
              <p:nvPr>
                <p:custDataLst>
                  <p:tags r:id="rId4"/>
                </p:custDataLst>
              </p:nvPr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grp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文本框 5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5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22779" y="3627531"/>
                <a:ext cx="1797282" cy="551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sp>
          <p:nvSpPr>
            <p:cNvPr id="13" name="椭圆 12"/>
            <p:cNvSpPr/>
            <p:nvPr>
              <p:custDataLst>
                <p:tags r:id="rId3"/>
              </p:custDataLst>
            </p:nvPr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grp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Freeform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7101705" y="3736998"/>
            <a:ext cx="398236" cy="398367"/>
          </a:xfrm>
          <a:custGeom>
            <a:avLst/>
            <a:gdLst>
              <a:gd name="T0" fmla="*/ 477377 w 135"/>
              <a:gd name="T1" fmla="*/ 0 h 135"/>
              <a:gd name="T2" fmla="*/ 523950 w 135"/>
              <a:gd name="T3" fmla="*/ 131957 h 135"/>
              <a:gd name="T4" fmla="*/ 345419 w 135"/>
              <a:gd name="T5" fmla="*/ 174649 h 135"/>
              <a:gd name="T6" fmla="*/ 310489 w 135"/>
              <a:gd name="T7" fmla="*/ 174649 h 135"/>
              <a:gd name="T8" fmla="*/ 256153 w 135"/>
              <a:gd name="T9" fmla="*/ 131957 h 135"/>
              <a:gd name="T10" fmla="*/ 302727 w 135"/>
              <a:gd name="T11" fmla="*/ 0 h 135"/>
              <a:gd name="T12" fmla="*/ 306608 w 135"/>
              <a:gd name="T13" fmla="*/ 326012 h 135"/>
              <a:gd name="T14" fmla="*/ 341538 w 135"/>
              <a:gd name="T15" fmla="*/ 236747 h 135"/>
              <a:gd name="T16" fmla="*/ 236748 w 135"/>
              <a:gd name="T17" fmla="*/ 182412 h 135"/>
              <a:gd name="T18" fmla="*/ 205699 w 135"/>
              <a:gd name="T19" fmla="*/ 182412 h 135"/>
              <a:gd name="T20" fmla="*/ 209580 w 135"/>
              <a:gd name="T21" fmla="*/ 147482 h 135"/>
              <a:gd name="T22" fmla="*/ 217342 w 135"/>
              <a:gd name="T23" fmla="*/ 124195 h 135"/>
              <a:gd name="T24" fmla="*/ 217342 w 135"/>
              <a:gd name="T25" fmla="*/ 120314 h 135"/>
              <a:gd name="T26" fmla="*/ 201818 w 135"/>
              <a:gd name="T27" fmla="*/ 73741 h 135"/>
              <a:gd name="T28" fmla="*/ 128077 w 135"/>
              <a:gd name="T29" fmla="*/ 120314 h 135"/>
              <a:gd name="T30" fmla="*/ 124196 w 135"/>
              <a:gd name="T31" fmla="*/ 120314 h 135"/>
              <a:gd name="T32" fmla="*/ 128077 w 135"/>
              <a:gd name="T33" fmla="*/ 139719 h 135"/>
              <a:gd name="T34" fmla="*/ 143601 w 135"/>
              <a:gd name="T35" fmla="*/ 166887 h 135"/>
              <a:gd name="T36" fmla="*/ 124196 w 135"/>
              <a:gd name="T37" fmla="*/ 186293 h 135"/>
              <a:gd name="T38" fmla="*/ 81503 w 135"/>
              <a:gd name="T39" fmla="*/ 236747 h 135"/>
              <a:gd name="T40" fmla="*/ 0 w 135"/>
              <a:gd name="T41" fmla="*/ 267796 h 135"/>
              <a:gd name="T42" fmla="*/ 69860 w 135"/>
              <a:gd name="T43" fmla="*/ 326012 h 135"/>
              <a:gd name="T44" fmla="*/ 275559 w 135"/>
              <a:gd name="T45" fmla="*/ 523948 h 135"/>
              <a:gd name="T46" fmla="*/ 159126 w 135"/>
              <a:gd name="T47" fmla="*/ 236747 h 135"/>
              <a:gd name="T48" fmla="*/ 163007 w 135"/>
              <a:gd name="T49" fmla="*/ 197936 h 135"/>
              <a:gd name="T50" fmla="*/ 174650 w 135"/>
              <a:gd name="T51" fmla="*/ 186293 h 135"/>
              <a:gd name="T52" fmla="*/ 186293 w 135"/>
              <a:gd name="T53" fmla="*/ 197936 h 135"/>
              <a:gd name="T54" fmla="*/ 190174 w 135"/>
              <a:gd name="T55" fmla="*/ 236747 h 135"/>
              <a:gd name="T56" fmla="*/ 314370 w 135"/>
              <a:gd name="T57" fmla="*/ 38811 h 135"/>
              <a:gd name="T58" fmla="*/ 477377 w 135"/>
              <a:gd name="T59" fmla="*/ 50454 h 135"/>
              <a:gd name="T60" fmla="*/ 314370 w 135"/>
              <a:gd name="T61" fmla="*/ 38811 h 135"/>
              <a:gd name="T62" fmla="*/ 314370 w 135"/>
              <a:gd name="T63" fmla="*/ 128076 h 135"/>
              <a:gd name="T64" fmla="*/ 477377 w 135"/>
              <a:gd name="T65" fmla="*/ 116433 h 135"/>
              <a:gd name="T66" fmla="*/ 314370 w 135"/>
              <a:gd name="T67" fmla="*/ 77622 h 135"/>
              <a:gd name="T68" fmla="*/ 477377 w 135"/>
              <a:gd name="T69" fmla="*/ 89265 h 135"/>
              <a:gd name="T70" fmla="*/ 314370 w 135"/>
              <a:gd name="T71" fmla="*/ 77622 h 1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35"/>
              <a:gd name="T109" fmla="*/ 0 h 135"/>
              <a:gd name="T110" fmla="*/ 135 w 135"/>
              <a:gd name="T111" fmla="*/ 135 h 1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35" h="135">
                <a:moveTo>
                  <a:pt x="78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30" y="0"/>
                  <a:pt x="135" y="5"/>
                  <a:pt x="135" y="12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40"/>
                  <a:pt x="130" y="45"/>
                  <a:pt x="123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45"/>
                  <a:pt x="80" y="45"/>
                  <a:pt x="80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71" y="45"/>
                  <a:pt x="66" y="40"/>
                  <a:pt x="66" y="34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5"/>
                  <a:pt x="71" y="0"/>
                  <a:pt x="78" y="0"/>
                </a:cubicBezTo>
                <a:close/>
                <a:moveTo>
                  <a:pt x="71" y="84"/>
                </a:moveTo>
                <a:cubicBezTo>
                  <a:pt x="79" y="84"/>
                  <a:pt x="79" y="84"/>
                  <a:pt x="79" y="84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1"/>
                  <a:pt x="88" y="61"/>
                  <a:pt x="88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7" y="56"/>
                  <a:pt x="64" y="50"/>
                  <a:pt x="61" y="47"/>
                </a:cubicBezTo>
                <a:cubicBezTo>
                  <a:pt x="60" y="47"/>
                  <a:pt x="58" y="47"/>
                  <a:pt x="57" y="47"/>
                </a:cubicBezTo>
                <a:cubicBezTo>
                  <a:pt x="55" y="48"/>
                  <a:pt x="54" y="47"/>
                  <a:pt x="53" y="47"/>
                </a:cubicBezTo>
                <a:cubicBezTo>
                  <a:pt x="52" y="46"/>
                  <a:pt x="52" y="44"/>
                  <a:pt x="51" y="42"/>
                </a:cubicBezTo>
                <a:cubicBezTo>
                  <a:pt x="53" y="41"/>
                  <a:pt x="54" y="39"/>
                  <a:pt x="54" y="38"/>
                </a:cubicBezTo>
                <a:cubicBezTo>
                  <a:pt x="55" y="37"/>
                  <a:pt x="55" y="37"/>
                  <a:pt x="56" y="36"/>
                </a:cubicBezTo>
                <a:cubicBezTo>
                  <a:pt x="56" y="35"/>
                  <a:pt x="56" y="33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6" y="25"/>
                  <a:pt x="55" y="21"/>
                  <a:pt x="52" y="19"/>
                </a:cubicBezTo>
                <a:cubicBezTo>
                  <a:pt x="48" y="16"/>
                  <a:pt x="40" y="16"/>
                  <a:pt x="35" y="19"/>
                </a:cubicBezTo>
                <a:cubicBezTo>
                  <a:pt x="33" y="22"/>
                  <a:pt x="32" y="25"/>
                  <a:pt x="33" y="31"/>
                </a:cubicBezTo>
                <a:cubicBezTo>
                  <a:pt x="33" y="31"/>
                  <a:pt x="33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2" y="35"/>
                  <a:pt x="33" y="36"/>
                </a:cubicBezTo>
                <a:cubicBezTo>
                  <a:pt x="33" y="37"/>
                  <a:pt x="34" y="37"/>
                  <a:pt x="34" y="38"/>
                </a:cubicBezTo>
                <a:cubicBezTo>
                  <a:pt x="35" y="40"/>
                  <a:pt x="36" y="41"/>
                  <a:pt x="37" y="43"/>
                </a:cubicBezTo>
                <a:cubicBezTo>
                  <a:pt x="37" y="44"/>
                  <a:pt x="36" y="46"/>
                  <a:pt x="36" y="47"/>
                </a:cubicBezTo>
                <a:cubicBezTo>
                  <a:pt x="35" y="48"/>
                  <a:pt x="34" y="48"/>
                  <a:pt x="32" y="48"/>
                </a:cubicBezTo>
                <a:cubicBezTo>
                  <a:pt x="31" y="48"/>
                  <a:pt x="29" y="48"/>
                  <a:pt x="27" y="48"/>
                </a:cubicBezTo>
                <a:cubicBezTo>
                  <a:pt x="23" y="51"/>
                  <a:pt x="22" y="56"/>
                  <a:pt x="2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84"/>
                  <a:pt x="10" y="84"/>
                  <a:pt x="10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1" y="84"/>
                  <a:pt x="71" y="84"/>
                  <a:pt x="71" y="84"/>
                </a:cubicBezTo>
                <a:close/>
                <a:moveTo>
                  <a:pt x="41" y="61"/>
                </a:moveTo>
                <a:cubicBezTo>
                  <a:pt x="44" y="52"/>
                  <a:pt x="44" y="52"/>
                  <a:pt x="44" y="52"/>
                </a:cubicBezTo>
                <a:cubicBezTo>
                  <a:pt x="42" y="51"/>
                  <a:pt x="42" y="51"/>
                  <a:pt x="42" y="51"/>
                </a:cubicBezTo>
                <a:cubicBezTo>
                  <a:pt x="44" y="48"/>
                  <a:pt x="44" y="48"/>
                  <a:pt x="44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9" y="61"/>
                  <a:pt x="49" y="61"/>
                  <a:pt x="49" y="61"/>
                </a:cubicBezTo>
                <a:cubicBezTo>
                  <a:pt x="41" y="61"/>
                  <a:pt x="41" y="61"/>
                  <a:pt x="41" y="61"/>
                </a:cubicBezTo>
                <a:close/>
                <a:moveTo>
                  <a:pt x="81" y="10"/>
                </a:moveTo>
                <a:cubicBezTo>
                  <a:pt x="81" y="13"/>
                  <a:pt x="81" y="13"/>
                  <a:pt x="81" y="1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81" y="10"/>
                  <a:pt x="81" y="10"/>
                  <a:pt x="81" y="10"/>
                </a:cubicBezTo>
                <a:close/>
                <a:moveTo>
                  <a:pt x="81" y="30"/>
                </a:moveTo>
                <a:cubicBezTo>
                  <a:pt x="81" y="33"/>
                  <a:pt x="81" y="33"/>
                  <a:pt x="81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81" y="30"/>
                  <a:pt x="81" y="30"/>
                  <a:pt x="81" y="30"/>
                </a:cubicBezTo>
                <a:close/>
                <a:moveTo>
                  <a:pt x="81" y="20"/>
                </a:moveTo>
                <a:cubicBezTo>
                  <a:pt x="81" y="23"/>
                  <a:pt x="81" y="23"/>
                  <a:pt x="81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0"/>
                  <a:pt x="123" y="20"/>
                  <a:pt x="123" y="20"/>
                </a:cubicBezTo>
                <a:lnTo>
                  <a:pt x="81" y="2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3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91"/>
    </mc:Choice>
    <mc:Fallback xmlns="">
      <p:transition advTm="5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Line 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6229104" y="3611206"/>
            <a:ext cx="635" cy="5168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304474" y="3641478"/>
            <a:ext cx="990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求和</a:t>
            </a:r>
          </a:p>
        </p:txBody>
      </p:sp>
      <p:sp>
        <p:nvSpPr>
          <p:cNvPr id="4" name="Line 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993779" y="2974301"/>
            <a:ext cx="2760980" cy="6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97155" y="2973458"/>
            <a:ext cx="311521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逐项求导或求积分</a:t>
            </a:r>
          </a:p>
        </p:txBody>
      </p:sp>
      <p:grpSp>
        <p:nvGrpSpPr>
          <p:cNvPr id="6" name="Group 9"/>
          <p:cNvGrpSpPr/>
          <p:nvPr/>
        </p:nvGrpSpPr>
        <p:grpSpPr bwMode="auto">
          <a:xfrm>
            <a:off x="5809369" y="2569806"/>
            <a:ext cx="1289050" cy="911860"/>
            <a:chOff x="3596" y="1576"/>
            <a:chExt cx="964" cy="680"/>
          </a:xfrm>
        </p:grpSpPr>
        <p:sp useBgFill="1">
          <p:nvSpPr>
            <p:cNvPr id="7" name="Rectangle 1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596" y="1596"/>
              <a:ext cx="964" cy="660"/>
            </a:xfrm>
            <a:prstGeom prst="rect">
              <a:avLst/>
            </a:prstGeom>
            <a:ln w="19050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11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3736" y="1576"/>
            <a:ext cx="776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2" name="Equation" r:id="rId27" imgW="1438275" imgH="1193165" progId="Equation.3">
                    <p:embed/>
                  </p:oleObj>
                </mc:Choice>
                <mc:Fallback>
                  <p:oleObj name="Equation" r:id="rId27" imgW="1438275" imgH="1193165" progId="Equation.3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576"/>
                          <a:ext cx="776" cy="6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2"/>
          <p:cNvGrpSpPr/>
          <p:nvPr/>
        </p:nvGrpSpPr>
        <p:grpSpPr bwMode="auto">
          <a:xfrm>
            <a:off x="5803654" y="4234141"/>
            <a:ext cx="1160780" cy="643890"/>
            <a:chOff x="4076" y="2784"/>
            <a:chExt cx="868" cy="480"/>
          </a:xfrm>
        </p:grpSpPr>
        <p:sp useBgFill="1">
          <p:nvSpPr>
            <p:cNvPr id="10" name="Rectangle 1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076" y="2784"/>
              <a:ext cx="868" cy="480"/>
            </a:xfrm>
            <a:prstGeom prst="rect">
              <a:avLst/>
            </a:prstGeom>
            <a:ln w="19050">
              <a:solidFill>
                <a:schemeClr val="accent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14"/>
            <p:cNvGraphicFramePr>
              <a:graphicFrameLocks noChangeAspect="1"/>
            </p:cNvGraphicFramePr>
            <p:nvPr>
              <p:custDataLst>
                <p:tags r:id="rId22"/>
              </p:custDataLst>
            </p:nvPr>
          </p:nvGraphicFramePr>
          <p:xfrm>
            <a:off x="4256" y="2848"/>
            <a:ext cx="54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3" name="Equation" r:id="rId29" imgW="1014730" imgH="591185" progId="Equation.3">
                    <p:embed/>
                  </p:oleObj>
                </mc:Choice>
                <mc:Fallback>
                  <p:oleObj name="Equation" r:id="rId29" imgW="1014730" imgH="591185" progId="Equation.3">
                    <p:embed/>
                    <p:pic>
                      <p:nvPicPr>
                        <p:cNvPr id="0" name="Picture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6" y="2848"/>
                          <a:ext cx="544" cy="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 Box 1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774" y="4497458"/>
            <a:ext cx="32067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对和式积分或求导</a:t>
            </a:r>
          </a:p>
        </p:txBody>
      </p:sp>
      <p:sp>
        <p:nvSpPr>
          <p:cNvPr id="13" name="Line 16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2923929" y="4498301"/>
            <a:ext cx="2760980" cy="63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7"/>
          <p:cNvGrpSpPr/>
          <p:nvPr/>
        </p:nvGrpSpPr>
        <p:grpSpPr bwMode="auto">
          <a:xfrm>
            <a:off x="1701554" y="4180801"/>
            <a:ext cx="1027430" cy="643890"/>
            <a:chOff x="1008" y="2784"/>
            <a:chExt cx="768" cy="480"/>
          </a:xfrm>
        </p:grpSpPr>
        <p:sp>
          <p:nvSpPr>
            <p:cNvPr id="15" name="Rectangle 1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008" y="2784"/>
              <a:ext cx="768" cy="48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Object 19"/>
            <p:cNvGraphicFramePr>
              <a:graphicFrameLocks noChangeAspect="1"/>
            </p:cNvGraphicFramePr>
            <p:nvPr>
              <p:custDataLst>
                <p:tags r:id="rId20"/>
              </p:custDataLst>
            </p:nvPr>
          </p:nvGraphicFramePr>
          <p:xfrm>
            <a:off x="1152" y="2928"/>
            <a:ext cx="44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4" name="Equation" r:id="rId31" imgW="836295" imgH="479425" progId="Equation.3">
                    <p:embed/>
                  </p:oleObj>
                </mc:Choice>
                <mc:Fallback>
                  <p:oleObj name="Equation" r:id="rId31" imgW="836295" imgH="479425" progId="Equation.3">
                    <p:embed/>
                    <p:pic>
                      <p:nvPicPr>
                        <p:cNvPr id="0" name="Picture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928"/>
                          <a:ext cx="448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20"/>
          <p:cNvGrpSpPr/>
          <p:nvPr/>
        </p:nvGrpSpPr>
        <p:grpSpPr bwMode="auto">
          <a:xfrm>
            <a:off x="2281309" y="3559136"/>
            <a:ext cx="706120" cy="515620"/>
            <a:chOff x="960" y="2400"/>
            <a:chExt cx="528" cy="384"/>
          </a:xfrm>
        </p:grpSpPr>
        <p:sp>
          <p:nvSpPr>
            <p:cNvPr id="18" name="Line 2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960" y="240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008" y="2400"/>
              <a:ext cx="480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难</a:t>
              </a:r>
            </a:p>
          </p:txBody>
        </p:sp>
      </p:grpSp>
      <p:grpSp>
        <p:nvGrpSpPr>
          <p:cNvPr id="20" name="Group 37"/>
          <p:cNvGrpSpPr/>
          <p:nvPr/>
        </p:nvGrpSpPr>
        <p:grpSpPr bwMode="auto">
          <a:xfrm>
            <a:off x="1567569" y="2545676"/>
            <a:ext cx="1289050" cy="885190"/>
            <a:chOff x="908" y="1548"/>
            <a:chExt cx="964" cy="660"/>
          </a:xfrm>
        </p:grpSpPr>
        <p:graphicFrame>
          <p:nvGraphicFramePr>
            <p:cNvPr id="21" name="Object 38"/>
            <p:cNvGraphicFramePr>
              <a:graphicFrameLocks noChangeAspect="1"/>
            </p:cNvGraphicFramePr>
            <p:nvPr>
              <p:custDataLst>
                <p:tags r:id="rId15"/>
              </p:custDataLst>
            </p:nvPr>
          </p:nvGraphicFramePr>
          <p:xfrm>
            <a:off x="1036" y="1552"/>
            <a:ext cx="736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5" name="Equation" r:id="rId33" imgW="1371600" imgH="1193165" progId="Equation.3">
                    <p:embed/>
                  </p:oleObj>
                </mc:Choice>
                <mc:Fallback>
                  <p:oleObj name="Equation" r:id="rId33" imgW="1371600" imgH="1193165" progId="Equation.3">
                    <p:embed/>
                    <p:pic>
                      <p:nvPicPr>
                        <p:cNvPr id="0" name="Picture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6" y="1552"/>
                          <a:ext cx="736" cy="6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3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08" y="1548"/>
              <a:ext cx="964" cy="66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9569" y="681190"/>
            <a:ext cx="3200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求部分和式极限</a:t>
            </a:r>
          </a:p>
        </p:txBody>
      </p:sp>
      <p:sp>
        <p:nvSpPr>
          <p:cNvPr id="26" name="Text Box 2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19569" y="1250785"/>
            <a:ext cx="5181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初等变换法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分解、套用公式</a:t>
            </a:r>
          </a:p>
        </p:txBody>
      </p:sp>
      <p:sp>
        <p:nvSpPr>
          <p:cNvPr id="27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1466" y="1779867"/>
            <a:ext cx="2743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映射变换法  </a:t>
            </a:r>
          </a:p>
        </p:txBody>
      </p:sp>
      <p:sp>
        <p:nvSpPr>
          <p:cNvPr id="28" name="Text Box 2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22666" y="1765579"/>
            <a:ext cx="3200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（在收敛区间内）</a:t>
            </a: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4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2．幂级数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uild="p" autoUpdateAnimBg="0" advAuto="0"/>
      <p:bldP spid="4" grpId="0" bldLvl="0" animBg="1"/>
      <p:bldP spid="5" grpId="0" build="p" autoUpdateAnimBg="0"/>
      <p:bldP spid="12" grpId="0" bldLvl="0" animBg="1" autoUpdateAnimBg="0"/>
      <p:bldP spid="13" grpId="0" bldLvl="0" animBg="1"/>
      <p:bldP spid="25" grpId="0" bldLvl="0" animBg="1" autoUpdateAnimBg="0"/>
      <p:bldP spid="26" grpId="0" bldLvl="0" animBg="1" autoUpdateAnimBg="0"/>
      <p:bldP spid="27" grpId="0" bldLvl="0" animBg="1" autoUpdateAnimBg="0"/>
      <p:bldP spid="28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 bwMode="auto">
          <a:xfrm>
            <a:off x="993775" y="497205"/>
            <a:ext cx="1805940" cy="18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幂级数展开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 bwMode="auto">
          <a:xfrm>
            <a:off x="1139190" y="1020445"/>
            <a:ext cx="3369310" cy="18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）直接法（麦克劳林级数）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301750" y="1562735"/>
          <a:ext cx="2326640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" name="Equation" r:id="rId18" imgW="67970400" imgH="13716000" progId="Equation.DSMT4">
                  <p:embed/>
                </p:oleObj>
              </mc:Choice>
              <mc:Fallback>
                <p:oleObj name="Equation" r:id="rId18" imgW="67970400" imgH="13716000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562735"/>
                        <a:ext cx="2326640" cy="472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765300" y="2087245"/>
          <a:ext cx="4174490" cy="68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" name="Equation" r:id="rId20" imgW="131368800" imgH="21640800" progId="Equation.DSMT4">
                  <p:embed/>
                </p:oleObj>
              </mc:Choice>
              <mc:Fallback>
                <p:oleObj name="Equation" r:id="rId20" imgW="131368800" imgH="21640800" progId="Equation.DSMT4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2087245"/>
                        <a:ext cx="4174490" cy="6883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>
            <p:custDataLst>
              <p:tags r:id="rId6"/>
            </p:custDataLst>
          </p:nvPr>
        </p:nvSpPr>
        <p:spPr bwMode="auto">
          <a:xfrm>
            <a:off x="1139190" y="2775585"/>
            <a:ext cx="3112770" cy="18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）间接法：用已知结论：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16990705"/>
              </p:ext>
            </p:extLst>
          </p:nvPr>
        </p:nvGraphicFramePr>
        <p:xfrm>
          <a:off x="1191260" y="3246755"/>
          <a:ext cx="4334510" cy="65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Equation" r:id="rId22" imgW="131368800" imgH="20116800" progId="Equation.DSMT4">
                  <p:embed/>
                </p:oleObj>
              </mc:Choice>
              <mc:Fallback>
                <p:oleObj name="Equation" r:id="rId22" imgW="131368800" imgH="20116800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260" y="3246755"/>
                        <a:ext cx="4334510" cy="659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209979715"/>
              </p:ext>
            </p:extLst>
          </p:nvPr>
        </p:nvGraphicFramePr>
        <p:xfrm>
          <a:off x="6101080" y="3440430"/>
          <a:ext cx="115316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Equation" r:id="rId24" imgW="32918400" imgH="9448800" progId="Equation.DSMT4">
                  <p:embed/>
                </p:oleObj>
              </mc:Choice>
              <mc:Fallback>
                <p:oleObj name="Equation" r:id="rId24" imgW="32918400" imgH="9448800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1080" y="3440430"/>
                        <a:ext cx="115316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308202082"/>
              </p:ext>
            </p:extLst>
          </p:nvPr>
        </p:nvGraphicFramePr>
        <p:xfrm>
          <a:off x="1537970" y="4117340"/>
          <a:ext cx="4446270" cy="65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Equation" r:id="rId26" imgW="134416800" imgH="20116800" progId="Equation.DSMT4">
                  <p:embed/>
                </p:oleObj>
              </mc:Choice>
              <mc:Fallback>
                <p:oleObj name="Equation" r:id="rId26" imgW="134416800" imgH="201168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970" y="4117340"/>
                        <a:ext cx="4446270" cy="659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74026241"/>
              </p:ext>
            </p:extLst>
          </p:nvPr>
        </p:nvGraphicFramePr>
        <p:xfrm>
          <a:off x="6421120" y="4293870"/>
          <a:ext cx="115316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" name="Equation" r:id="rId28" imgW="1371600" imgH="393700" progId="Equation.DSMT4">
                  <p:embed/>
                </p:oleObj>
              </mc:Choice>
              <mc:Fallback>
                <p:oleObj name="Equation" r:id="rId28" imgW="1371600" imgH="393700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120" y="4293870"/>
                        <a:ext cx="115316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26697663"/>
              </p:ext>
            </p:extLst>
          </p:nvPr>
        </p:nvGraphicFramePr>
        <p:xfrm>
          <a:off x="1275715" y="5005705"/>
          <a:ext cx="579374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" name="Equation" r:id="rId30" imgW="175564800" imgH="21336000" progId="Equation.DSMT4">
                  <p:embed/>
                </p:oleObj>
              </mc:Choice>
              <mc:Fallback>
                <p:oleObj name="Equation" r:id="rId30" imgW="175564800" imgH="21336000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715" y="5005705"/>
                        <a:ext cx="5793740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417133024"/>
              </p:ext>
            </p:extLst>
          </p:nvPr>
        </p:nvGraphicFramePr>
        <p:xfrm>
          <a:off x="7322185" y="5222240"/>
          <a:ext cx="114046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" name="Equation" r:id="rId32" imgW="32613600" imgH="9448800" progId="Equation.DSMT4">
                  <p:embed/>
                </p:oleObj>
              </mc:Choice>
              <mc:Fallback>
                <p:oleObj name="Equation" r:id="rId32" imgW="32613600" imgH="9448800" progId="Equation.DSMT4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185" y="5222240"/>
                        <a:ext cx="1140460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>
            <p:custDataLst>
              <p:tags r:id="rId1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4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5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2．幂级数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185316"/>
              </p:ext>
            </p:extLst>
          </p:nvPr>
        </p:nvGraphicFramePr>
        <p:xfrm>
          <a:off x="738893" y="1300713"/>
          <a:ext cx="3989070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" name="Equation" r:id="rId17" imgW="109118400" imgH="21336000" progId="Equation.DSMT4">
                  <p:embed/>
                </p:oleObj>
              </mc:Choice>
              <mc:Fallback>
                <p:oleObj name="Equation" r:id="rId17" imgW="109118400" imgH="21336000" progId="Equation.DSMT4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93" y="1300713"/>
                        <a:ext cx="3989070" cy="758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3929500"/>
              </p:ext>
            </p:extLst>
          </p:nvPr>
        </p:nvGraphicFramePr>
        <p:xfrm>
          <a:off x="5235328" y="1567413"/>
          <a:ext cx="1530350" cy="32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" name="Equation" r:id="rId19" imgW="43891200" imgH="9448800" progId="Equation.DSMT4">
                  <p:embed/>
                </p:oleObj>
              </mc:Choice>
              <mc:Fallback>
                <p:oleObj name="Equation" r:id="rId19" imgW="43891200" imgH="9448800" progId="Equation.DSMT4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328" y="1567413"/>
                        <a:ext cx="1530350" cy="3219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216213929"/>
              </p:ext>
            </p:extLst>
          </p:nvPr>
        </p:nvGraphicFramePr>
        <p:xfrm>
          <a:off x="750958" y="2117958"/>
          <a:ext cx="636397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8" name="Equation" r:id="rId21" imgW="183184800" imgH="22860000" progId="Equation.DSMT4">
                  <p:embed/>
                </p:oleObj>
              </mc:Choice>
              <mc:Fallback>
                <p:oleObj name="Equation" r:id="rId21" imgW="183184800" imgH="22860000" progId="Equation.DSMT4">
                  <p:embed/>
                  <p:pic>
                    <p:nvPicPr>
                      <p:cNvPr id="0" name="Picture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958" y="2117958"/>
                        <a:ext cx="6363970" cy="798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987503792"/>
              </p:ext>
            </p:extLst>
          </p:nvPr>
        </p:nvGraphicFramePr>
        <p:xfrm>
          <a:off x="1211968" y="3029183"/>
          <a:ext cx="532765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" name="Equation" r:id="rId23" imgW="153314400" imgH="22860000" progId="Equation.DSMT4">
                  <p:embed/>
                </p:oleObj>
              </mc:Choice>
              <mc:Fallback>
                <p:oleObj name="Equation" r:id="rId23" imgW="153314400" imgH="22860000" progId="Equation.DSMT4">
                  <p:embed/>
                  <p:pic>
                    <p:nvPicPr>
                      <p:cNvPr id="0" name="Picture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968" y="3029183"/>
                        <a:ext cx="5327650" cy="798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66255500"/>
              </p:ext>
            </p:extLst>
          </p:nvPr>
        </p:nvGraphicFramePr>
        <p:xfrm>
          <a:off x="6788538" y="3264768"/>
          <a:ext cx="1530350" cy="32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" name="Equation" r:id="rId25" imgW="43891200" imgH="9448800" progId="Equation.DSMT4">
                  <p:embed/>
                </p:oleObj>
              </mc:Choice>
              <mc:Fallback>
                <p:oleObj name="Equation" r:id="rId25" imgW="43891200" imgH="9448800" progId="Equation.DSMT4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538" y="3264768"/>
                        <a:ext cx="1530350" cy="322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777115848"/>
              </p:ext>
            </p:extLst>
          </p:nvPr>
        </p:nvGraphicFramePr>
        <p:xfrm>
          <a:off x="759848" y="3923263"/>
          <a:ext cx="6865620" cy="692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1" name="Equation" r:id="rId27" imgW="197815200" imgH="20116800" progId="Equation.DSMT4">
                  <p:embed/>
                </p:oleObj>
              </mc:Choice>
              <mc:Fallback>
                <p:oleObj name="Equation" r:id="rId27" imgW="197815200" imgH="201168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848" y="3923263"/>
                        <a:ext cx="6865620" cy="6927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416343171"/>
              </p:ext>
            </p:extLst>
          </p:nvPr>
        </p:nvGraphicFramePr>
        <p:xfrm>
          <a:off x="2330203" y="4736063"/>
          <a:ext cx="3548380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" name="Equation" r:id="rId29" imgW="102108000" imgH="20116800" progId="Equation.DSMT4">
                  <p:embed/>
                </p:oleObj>
              </mc:Choice>
              <mc:Fallback>
                <p:oleObj name="Equation" r:id="rId29" imgW="102108000" imgH="201168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203" y="4736063"/>
                        <a:ext cx="3548380" cy="693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48059448"/>
              </p:ext>
            </p:extLst>
          </p:nvPr>
        </p:nvGraphicFramePr>
        <p:xfrm>
          <a:off x="7127628" y="4913228"/>
          <a:ext cx="114046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" name="Equation" r:id="rId31" imgW="32918400" imgH="9448800" progId="Equation.DSMT4">
                  <p:embed/>
                </p:oleObj>
              </mc:Choice>
              <mc:Fallback>
                <p:oleObj name="Equation" r:id="rId31" imgW="32918400" imgH="94488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628" y="4913228"/>
                        <a:ext cx="1140460" cy="325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77822749"/>
              </p:ext>
            </p:extLst>
          </p:nvPr>
        </p:nvGraphicFramePr>
        <p:xfrm>
          <a:off x="773818" y="585703"/>
          <a:ext cx="4944110" cy="74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" name="Equation" r:id="rId33" imgW="142646400" imgH="21336000" progId="Equation.DSMT4">
                  <p:embed/>
                </p:oleObj>
              </mc:Choice>
              <mc:Fallback>
                <p:oleObj name="Equation" r:id="rId33" imgW="142646400" imgH="213360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818" y="585703"/>
                        <a:ext cx="4944110" cy="740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794512905"/>
              </p:ext>
            </p:extLst>
          </p:nvPr>
        </p:nvGraphicFramePr>
        <p:xfrm>
          <a:off x="6148458" y="840338"/>
          <a:ext cx="112649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5" name="Equation" r:id="rId35" imgW="32613600" imgH="9448800" progId="Equation.DSMT4">
                  <p:embed/>
                </p:oleObj>
              </mc:Choice>
              <mc:Fallback>
                <p:oleObj name="Equation" r:id="rId35" imgW="32613600" imgH="94488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458" y="840338"/>
                        <a:ext cx="112649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4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2．幂级数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 bwMode="auto">
          <a:xfrm>
            <a:off x="901259" y="1179110"/>
            <a:ext cx="3292475" cy="45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的傅里叶级数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74944366"/>
              </p:ext>
            </p:extLst>
          </p:nvPr>
        </p:nvGraphicFramePr>
        <p:xfrm>
          <a:off x="1048580" y="1736005"/>
          <a:ext cx="43688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1" name="Equation" r:id="rId13" imgW="122224800" imgH="21945600" progId="Equation.DSMT4">
                  <p:embed/>
                </p:oleObj>
              </mc:Choice>
              <mc:Fallback>
                <p:oleObj name="Equation" r:id="rId13" imgW="122224800" imgH="21945600" progId="Equation.DSMT4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580" y="1736005"/>
                        <a:ext cx="43688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04364128"/>
              </p:ext>
            </p:extLst>
          </p:nvPr>
        </p:nvGraphicFramePr>
        <p:xfrm>
          <a:off x="1133035" y="2594525"/>
          <a:ext cx="289941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Equation" r:id="rId15" imgW="81076800" imgH="20116800" progId="Equation.DSMT4">
                  <p:embed/>
                </p:oleObj>
              </mc:Choice>
              <mc:Fallback>
                <p:oleObj name="Equation" r:id="rId15" imgW="81076800" imgH="2011680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035" y="2594525"/>
                        <a:ext cx="289941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52258523"/>
              </p:ext>
            </p:extLst>
          </p:nvPr>
        </p:nvGraphicFramePr>
        <p:xfrm>
          <a:off x="4193735" y="2593890"/>
          <a:ext cx="2781300" cy="71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Equation" r:id="rId17" imgW="77724000" imgH="20116800" progId="Equation.DSMT4">
                  <p:embed/>
                </p:oleObj>
              </mc:Choice>
              <mc:Fallback>
                <p:oleObj name="Equation" r:id="rId17" imgW="77724000" imgH="20116800" progId="Equation.DSMT4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735" y="2593890"/>
                        <a:ext cx="2781300" cy="711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 bwMode="auto">
          <a:xfrm>
            <a:off x="796485" y="3541137"/>
            <a:ext cx="2063814" cy="51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收敛定理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78158936"/>
              </p:ext>
            </p:extLst>
          </p:nvPr>
        </p:nvGraphicFramePr>
        <p:xfrm>
          <a:off x="1048580" y="4052947"/>
          <a:ext cx="7316470" cy="127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Equation" r:id="rId19" imgW="204825600" imgH="35966400" progId="Equation.DSMT4">
                  <p:embed/>
                </p:oleObj>
              </mc:Choice>
              <mc:Fallback>
                <p:oleObj name="Equation" r:id="rId19" imgW="204825600" imgH="35966400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580" y="4052947"/>
                        <a:ext cx="7316470" cy="12782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4"/>
          <p:cNvSpPr txBox="1"/>
          <p:nvPr>
            <p:custDataLst>
              <p:tags r:id="rId8"/>
            </p:custDataLst>
          </p:nvPr>
        </p:nvSpPr>
        <p:spPr>
          <a:xfrm>
            <a:off x="-8890" y="443230"/>
            <a:ext cx="277812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3．傅里叶级数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0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 bwMode="auto">
          <a:xfrm>
            <a:off x="642620" y="423545"/>
            <a:ext cx="162941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奇偶延拓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 bwMode="auto">
          <a:xfrm>
            <a:off x="977900" y="1036955"/>
            <a:ext cx="124587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奇延拓：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287905" y="1064895"/>
          <a:ext cx="863600" cy="38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9" name="Equation" r:id="rId20" imgW="23164800" imgH="10363200" progId="Equation.DSMT4">
                  <p:embed/>
                </p:oleObj>
              </mc:Choice>
              <mc:Fallback>
                <p:oleObj name="Equation" r:id="rId20" imgW="23164800" imgH="10363200" progId="Equation.DSMT4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7905" y="1064895"/>
                        <a:ext cx="863600" cy="3835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321685" y="886460"/>
          <a:ext cx="2810510" cy="738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0" name="Equation" r:id="rId22" imgW="75895200" imgH="20116800" progId="Equation.DSMT4">
                  <p:embed/>
                </p:oleObj>
              </mc:Choice>
              <mc:Fallback>
                <p:oleObj name="Equation" r:id="rId22" imgW="75895200" imgH="201168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685" y="886460"/>
                        <a:ext cx="2810510" cy="738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64463746"/>
              </p:ext>
            </p:extLst>
          </p:nvPr>
        </p:nvGraphicFramePr>
        <p:xfrm>
          <a:off x="2719705" y="1624965"/>
          <a:ext cx="2082800" cy="716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1" name="Equation" r:id="rId24" imgW="63093600" imgH="21945600" progId="Equation.DSMT4">
                  <p:embed/>
                </p:oleObj>
              </mc:Choice>
              <mc:Fallback>
                <p:oleObj name="Equation" r:id="rId24" imgW="63093600" imgH="219456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705" y="1624965"/>
                        <a:ext cx="2082800" cy="7166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 bwMode="auto">
          <a:xfrm>
            <a:off x="1009015" y="2517528"/>
            <a:ext cx="124587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偶延拓：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668894491"/>
              </p:ext>
            </p:extLst>
          </p:nvPr>
        </p:nvGraphicFramePr>
        <p:xfrm>
          <a:off x="2272030" y="2373564"/>
          <a:ext cx="2810510" cy="706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2" name="Equation" r:id="rId26" imgW="79248000" imgH="20116800" progId="Equation.DSMT4">
                  <p:embed/>
                </p:oleObj>
              </mc:Choice>
              <mc:Fallback>
                <p:oleObj name="Equation" r:id="rId26" imgW="79248000" imgH="201168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2030" y="2373564"/>
                        <a:ext cx="2810510" cy="7065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588757050"/>
              </p:ext>
            </p:extLst>
          </p:nvPr>
        </p:nvGraphicFramePr>
        <p:xfrm>
          <a:off x="5288915" y="2517528"/>
          <a:ext cx="8432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" name="Equation" r:id="rId28" imgW="22555200" imgH="10363200" progId="Equation.DSMT4">
                  <p:embed/>
                </p:oleObj>
              </mc:Choice>
              <mc:Fallback>
                <p:oleObj name="Equation" r:id="rId28" imgW="22555200" imgH="103632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8915" y="2517528"/>
                        <a:ext cx="84328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902352258"/>
              </p:ext>
            </p:extLst>
          </p:nvPr>
        </p:nvGraphicFramePr>
        <p:xfrm>
          <a:off x="2730383" y="3111434"/>
          <a:ext cx="2714223" cy="72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4" name="Equation" r:id="rId30" imgW="81381600" imgH="21945600" progId="Equation.DSMT4">
                  <p:embed/>
                </p:oleObj>
              </mc:Choice>
              <mc:Fallback>
                <p:oleObj name="Equation" r:id="rId30" imgW="81381600" imgH="219456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383" y="3111434"/>
                        <a:ext cx="2714223" cy="728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>
            <p:custDataLst>
              <p:tags r:id="rId11"/>
            </p:custDataLst>
          </p:nvPr>
        </p:nvSpPr>
        <p:spPr bwMode="auto">
          <a:xfrm>
            <a:off x="673442" y="3894169"/>
            <a:ext cx="360045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任意周期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的傅里叶级数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56087081"/>
              </p:ext>
            </p:extLst>
          </p:nvPr>
        </p:nvGraphicFramePr>
        <p:xfrm>
          <a:off x="1554187" y="4352004"/>
          <a:ext cx="4578008" cy="75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5" name="Equation" r:id="rId32" imgW="135940800" imgH="22555200" progId="Equation.DSMT4">
                  <p:embed/>
                </p:oleObj>
              </mc:Choice>
              <mc:Fallback>
                <p:oleObj name="Equation" r:id="rId32" imgW="135940800" imgH="225552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187" y="4352004"/>
                        <a:ext cx="4578008" cy="7543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64144949"/>
              </p:ext>
            </p:extLst>
          </p:nvPr>
        </p:nvGraphicFramePr>
        <p:xfrm>
          <a:off x="738808" y="5147412"/>
          <a:ext cx="3155950" cy="73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6" name="Equation" r:id="rId34" imgW="85039200" imgH="20116800" progId="Equation.DSMT4">
                  <p:embed/>
                </p:oleObj>
              </mc:Choice>
              <mc:Fallback>
                <p:oleObj name="Equation" r:id="rId34" imgW="85039200" imgH="20116800" progId="Equation.DSMT4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08" y="5147412"/>
                        <a:ext cx="3155950" cy="739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468682288"/>
              </p:ext>
            </p:extLst>
          </p:nvPr>
        </p:nvGraphicFramePr>
        <p:xfrm>
          <a:off x="4087798" y="5155667"/>
          <a:ext cx="3088640" cy="73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" name="Equation" r:id="rId36" imgW="83210400" imgH="20116800" progId="Equation.DSMT4">
                  <p:embed/>
                </p:oleObj>
              </mc:Choice>
              <mc:Fallback>
                <p:oleObj name="Equation" r:id="rId36" imgW="83210400" imgH="20116800" progId="Equation.DSMT4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798" y="5155667"/>
                        <a:ext cx="3088640" cy="739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6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7"/>
            </p:custDataLst>
          </p:nvPr>
        </p:nvSpPr>
        <p:spPr>
          <a:xfrm>
            <a:off x="2040255" y="53975"/>
            <a:ext cx="145796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3．傅里叶级数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D34603B9-E2A2-4616-B31A-C634B203C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55570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三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  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思考与讨论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9A302EF-7426-4764-9854-F461572689BE}"/>
              </a:ext>
            </a:extLst>
          </p:cNvPr>
          <p:cNvSpPr/>
          <p:nvPr/>
        </p:nvSpPr>
        <p:spPr>
          <a:xfrm>
            <a:off x="0" y="1046914"/>
            <a:ext cx="9143999" cy="13930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7B749B-1EFF-4E4C-A8E1-0553C0F5AF26}"/>
              </a:ext>
            </a:extLst>
          </p:cNvPr>
          <p:cNvSpPr/>
          <p:nvPr/>
        </p:nvSpPr>
        <p:spPr>
          <a:xfrm>
            <a:off x="0" y="2613088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如何证明或反驳？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FDF05077-7725-428E-92C7-2734E4ED3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72" y="1227469"/>
            <a:ext cx="2133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思考题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10.2.2</a:t>
            </a:r>
            <a:endParaRPr lang="zh-CN" altLang="en-US" sz="32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7F4BA16A-2593-4404-BC37-70ED87D75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0569" y="1151084"/>
                <a:ext cx="7039659" cy="67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已知     收敛半径为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则       从而</a:t>
                </a:r>
                <a:endPara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 Box 7">
                <a:extLst>
                  <a:ext uri="{FF2B5EF4-FFF2-40B4-BE49-F238E27FC236}">
                    <a16:creationId xmlns:a16="http://schemas.microsoft.com/office/drawing/2014/main" id="{7F4BA16A-2593-4404-BC37-70ED87D75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0569" y="1151084"/>
                <a:ext cx="7039659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11" name="Picture 7">
            <a:extLst>
              <a:ext uri="{FF2B5EF4-FFF2-40B4-BE49-F238E27FC236}">
                <a16:creationId xmlns:a16="http://schemas.microsoft.com/office/drawing/2014/main" id="{3321B942-2829-458C-B7BF-DDCD6A83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83" y="1126073"/>
            <a:ext cx="745748" cy="62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1F555AC0-9D99-411D-94F4-5001D2B7A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DB9924-786C-4EC1-A3E7-ED21B48C5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986253"/>
              </p:ext>
            </p:extLst>
          </p:nvPr>
        </p:nvGraphicFramePr>
        <p:xfrm>
          <a:off x="5819959" y="1058508"/>
          <a:ext cx="1116140" cy="77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Equation" r:id="rId7" imgW="761669" imgH="444307" progId="Equation.DSMT4">
                  <p:embed/>
                </p:oleObj>
              </mc:Choice>
              <mc:Fallback>
                <p:oleObj name="Equation" r:id="rId7" imgW="761669" imgH="44430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959" y="1058508"/>
                        <a:ext cx="1116140" cy="771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>
            <a:extLst>
              <a:ext uri="{FF2B5EF4-FFF2-40B4-BE49-F238E27FC236}">
                <a16:creationId xmlns:a16="http://schemas.microsoft.com/office/drawing/2014/main" id="{D276800B-982C-4EB5-BF8E-5B28A9B59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A4C9351-09C1-493D-BB36-07940780C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919765"/>
              </p:ext>
            </p:extLst>
          </p:nvPr>
        </p:nvGraphicFramePr>
        <p:xfrm>
          <a:off x="7632873" y="1110924"/>
          <a:ext cx="1367062" cy="65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Equation" r:id="rId9" imgW="1130040" imgH="457200" progId="Equation.DSMT4">
                  <p:embed/>
                </p:oleObj>
              </mc:Choice>
              <mc:Fallback>
                <p:oleObj name="Equation" r:id="rId9" imgW="1130040" imgH="457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873" y="1110924"/>
                        <a:ext cx="1367062" cy="656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7">
                <a:extLst>
                  <a:ext uri="{FF2B5EF4-FFF2-40B4-BE49-F238E27FC236}">
                    <a16:creationId xmlns:a16="http://schemas.microsoft.com/office/drawing/2014/main" id="{A61691D5-5E42-44A6-8F66-DC4AAC8C3D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971" y="1776235"/>
                <a:ext cx="6546384" cy="67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故逐项求导的级数         的收敛半径也为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 Box 7">
                <a:extLst>
                  <a:ext uri="{FF2B5EF4-FFF2-40B4-BE49-F238E27FC236}">
                    <a16:creationId xmlns:a16="http://schemas.microsoft.com/office/drawing/2014/main" id="{A61691D5-5E42-44A6-8F66-DC4AAC8C3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971" y="1776235"/>
                <a:ext cx="6546384" cy="671338"/>
              </a:xfrm>
              <a:prstGeom prst="rect">
                <a:avLst/>
              </a:prstGeom>
              <a:blipFill>
                <a:blip r:embed="rId11"/>
                <a:stretch>
                  <a:fillRect l="-1490" r="-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8">
            <a:extLst>
              <a:ext uri="{FF2B5EF4-FFF2-40B4-BE49-F238E27FC236}">
                <a16:creationId xmlns:a16="http://schemas.microsoft.com/office/drawing/2014/main" id="{347FEF9A-F449-4D01-A44D-FA5EC4837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4F906FC-2C08-40A6-AA56-033FF94DB7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247888"/>
              </p:ext>
            </p:extLst>
          </p:nvPr>
        </p:nvGraphicFramePr>
        <p:xfrm>
          <a:off x="2886477" y="1761609"/>
          <a:ext cx="1247371" cy="60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Equation" r:id="rId12" imgW="812447" imgH="393529" progId="Equation.DSMT4">
                  <p:embed/>
                </p:oleObj>
              </mc:Choice>
              <mc:Fallback>
                <p:oleObj name="Equation" r:id="rId12" imgW="812447" imgH="393529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477" y="1761609"/>
                        <a:ext cx="1247371" cy="6091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9">
            <a:extLst>
              <a:ext uri="{FF2B5EF4-FFF2-40B4-BE49-F238E27FC236}">
                <a16:creationId xmlns:a16="http://schemas.microsoft.com/office/drawing/2014/main" id="{466EF338-36EB-4039-969B-8A7402AC815E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6633745" y="1873510"/>
            <a:ext cx="25102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这么推理正确吗？</a:t>
            </a:r>
          </a:p>
        </p:txBody>
      </p:sp>
    </p:spTree>
    <p:extLst>
      <p:ext uri="{BB962C8B-B14F-4D97-AF65-F5344CB8AC3E}">
        <p14:creationId xmlns:p14="http://schemas.microsoft.com/office/powerpoint/2010/main" val="131502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BB598B8-1B3C-462D-8019-2FBA71641D5B}"/>
                  </a:ext>
                </a:extLst>
              </p:cNvPr>
              <p:cNvSpPr/>
              <p:nvPr/>
            </p:nvSpPr>
            <p:spPr>
              <a:xfrm>
                <a:off x="0" y="1725106"/>
                <a:ext cx="9144000" cy="67133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收敛半径为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时，</a:t>
                </a:r>
                <a:r>
                  <a:rPr lang="zh-CN" altLang="en-US" sz="24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黑体" panose="02010609060101010101" pitchFamily="49" charset="-122"/>
                    <a:ea typeface="黑体" panose="02010609060101010101" pitchFamily="49" charset="-122"/>
                  </a:rPr>
                  <a:t>未必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        ，此极限还可能不存在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BB598B8-1B3C-462D-8019-2FBA7164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5106"/>
                <a:ext cx="9144000" cy="671338"/>
              </a:xfrm>
              <a:prstGeom prst="rect">
                <a:avLst/>
              </a:prstGeom>
              <a:blipFill>
                <a:blip r:embed="rId10"/>
                <a:stretch>
                  <a:fillRect b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195BFC17-6FD4-462A-9846-BC307B391F28}"/>
              </a:ext>
            </a:extLst>
          </p:cNvPr>
          <p:cNvSpPr/>
          <p:nvPr/>
        </p:nvSpPr>
        <p:spPr>
          <a:xfrm>
            <a:off x="13538" y="66032"/>
            <a:ext cx="268429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思考与讨论   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91B3214-6BFE-4EAB-8048-108485CE0162}"/>
              </a:ext>
            </a:extLst>
          </p:cNvPr>
          <p:cNvSpPr/>
          <p:nvPr/>
        </p:nvSpPr>
        <p:spPr>
          <a:xfrm>
            <a:off x="13539" y="365572"/>
            <a:ext cx="9143999" cy="13930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6B451AF8-97F9-4603-9117-5C53D2801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11" y="546127"/>
            <a:ext cx="2133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思考题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10.2.2</a:t>
            </a:r>
            <a:endParaRPr lang="zh-CN" altLang="en-US" sz="32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7">
                <a:extLst>
                  <a:ext uri="{FF2B5EF4-FFF2-40B4-BE49-F238E27FC236}">
                    <a16:creationId xmlns:a16="http://schemas.microsoft.com/office/drawing/2014/main" id="{CED0F85D-727D-4595-B64E-A4079CA0C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4108" y="469742"/>
                <a:ext cx="7039659" cy="67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已知     收敛半径为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则       从而</a:t>
                </a:r>
                <a:endPara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 Box 7">
                <a:extLst>
                  <a:ext uri="{FF2B5EF4-FFF2-40B4-BE49-F238E27FC236}">
                    <a16:creationId xmlns:a16="http://schemas.microsoft.com/office/drawing/2014/main" id="{CED0F85D-727D-4595-B64E-A4079CA0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4108" y="469742"/>
                <a:ext cx="7039659" cy="6713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7">
            <a:extLst>
              <a:ext uri="{FF2B5EF4-FFF2-40B4-BE49-F238E27FC236}">
                <a16:creationId xmlns:a16="http://schemas.microsoft.com/office/drawing/2014/main" id="{531387DB-E22A-479C-919A-E2EA71831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22" y="444731"/>
            <a:ext cx="745748" cy="62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3C376519-6571-4786-BCB9-2BCE9156A7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781517"/>
              </p:ext>
            </p:extLst>
          </p:nvPr>
        </p:nvGraphicFramePr>
        <p:xfrm>
          <a:off x="5833498" y="377166"/>
          <a:ext cx="1116140" cy="77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Equation" r:id="rId13" imgW="761669" imgH="444307" progId="Equation.DSMT4">
                  <p:embed/>
                </p:oleObj>
              </mc:Choice>
              <mc:Fallback>
                <p:oleObj name="Equation" r:id="rId13" imgW="761669" imgH="444307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3DB9924-786C-4EC1-A3E7-ED21B48C53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3498" y="377166"/>
                        <a:ext cx="1116140" cy="771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CDA8DEE3-C4B0-4F8E-AE7A-8E5425147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2015"/>
              </p:ext>
            </p:extLst>
          </p:nvPr>
        </p:nvGraphicFramePr>
        <p:xfrm>
          <a:off x="7646412" y="429582"/>
          <a:ext cx="1367062" cy="65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Equation" r:id="rId15" imgW="1130040" imgH="457200" progId="Equation.DSMT4">
                  <p:embed/>
                </p:oleObj>
              </mc:Choice>
              <mc:Fallback>
                <p:oleObj name="Equation" r:id="rId15" imgW="1130040" imgH="457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A4C9351-09C1-493D-BB36-07940780CD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6412" y="429582"/>
                        <a:ext cx="1367062" cy="656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7">
                <a:extLst>
                  <a:ext uri="{FF2B5EF4-FFF2-40B4-BE49-F238E27FC236}">
                    <a16:creationId xmlns:a16="http://schemas.microsoft.com/office/drawing/2014/main" id="{0F2085CA-7543-4FC3-85FE-15CF530DC7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510" y="1094893"/>
                <a:ext cx="6546384" cy="671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故逐项求导的级数         的收敛半径也为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zh-CN" alt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𝝆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 Box 7">
                <a:extLst>
                  <a:ext uri="{FF2B5EF4-FFF2-40B4-BE49-F238E27FC236}">
                    <a16:creationId xmlns:a16="http://schemas.microsoft.com/office/drawing/2014/main" id="{0F2085CA-7543-4FC3-85FE-15CF530DC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510" y="1094893"/>
                <a:ext cx="6546384" cy="671338"/>
              </a:xfrm>
              <a:prstGeom prst="rect">
                <a:avLst/>
              </a:prstGeom>
              <a:blipFill>
                <a:blip r:embed="rId17"/>
                <a:stretch>
                  <a:fillRect l="-1397" r="-186" b="-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A8DD962-CBB4-406D-967A-2B81555DC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29139"/>
              </p:ext>
            </p:extLst>
          </p:nvPr>
        </p:nvGraphicFramePr>
        <p:xfrm>
          <a:off x="2900016" y="1080267"/>
          <a:ext cx="1247371" cy="60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Equation" r:id="rId18" imgW="812447" imgH="393529" progId="Equation.DSMT4">
                  <p:embed/>
                </p:oleObj>
              </mc:Choice>
              <mc:Fallback>
                <p:oleObj name="Equation" r:id="rId18" imgW="812447" imgH="393529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4F906FC-2C08-40A6-AA56-033FF94DB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016" y="1080267"/>
                        <a:ext cx="1247371" cy="6091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9">
            <a:extLst>
              <a:ext uri="{FF2B5EF4-FFF2-40B4-BE49-F238E27FC236}">
                <a16:creationId xmlns:a16="http://schemas.microsoft.com/office/drawing/2014/main" id="{C54CFF48-6EAC-4897-90E8-E888E221B7C0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6647284" y="1192168"/>
            <a:ext cx="25102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这么推理正确吗？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9B4B2E71-BFA1-47E1-A421-5D71044C6E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447222"/>
              </p:ext>
            </p:extLst>
          </p:nvPr>
        </p:nvGraphicFramePr>
        <p:xfrm>
          <a:off x="4147387" y="1688051"/>
          <a:ext cx="1116140" cy="771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20" imgW="761760" imgH="444240" progId="Equation.DSMT4">
                  <p:embed/>
                </p:oleObj>
              </mc:Choice>
              <mc:Fallback>
                <p:oleObj name="Equation" r:id="rId20" imgW="761760" imgH="4442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3C376519-6571-4786-BCB9-2BCE9156A7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387" y="1688051"/>
                        <a:ext cx="1116140" cy="7714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8">
            <a:extLst>
              <a:ext uri="{FF2B5EF4-FFF2-40B4-BE49-F238E27FC236}">
                <a16:creationId xmlns:a16="http://schemas.microsoft.com/office/drawing/2014/main" id="{1BBA346D-8B7A-4140-A137-C3648DFF6C1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02931239"/>
              </p:ext>
            </p:extLst>
          </p:nvPr>
        </p:nvGraphicFramePr>
        <p:xfrm>
          <a:off x="1924108" y="3055150"/>
          <a:ext cx="1379855" cy="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22" imgW="925830" imgH="523875" progId="Equation.DSMT4">
                  <p:embed/>
                </p:oleObj>
              </mc:Choice>
              <mc:Fallback>
                <p:oleObj name="Equation" r:id="rId22" imgW="925830" imgH="523875" progId="Equation.DSMT4">
                  <p:embed/>
                  <p:pic>
                    <p:nvPicPr>
                      <p:cNvPr id="3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108" y="3055150"/>
                        <a:ext cx="1379855" cy="77724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2">
            <a:extLst>
              <a:ext uri="{FF2B5EF4-FFF2-40B4-BE49-F238E27FC236}">
                <a16:creationId xmlns:a16="http://schemas.microsoft.com/office/drawing/2014/main" id="{B80239C6-00EA-47C1-85B9-4E591FABF439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6284661"/>
              </p:ext>
            </p:extLst>
          </p:nvPr>
        </p:nvGraphicFramePr>
        <p:xfrm>
          <a:off x="3978091" y="3062711"/>
          <a:ext cx="4085441" cy="73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Equation" r:id="rId24" imgW="2553335" imgH="457200" progId="Equation.DSMT4">
                  <p:embed/>
                </p:oleObj>
              </mc:Choice>
              <mc:Fallback>
                <p:oleObj name="Equation" r:id="rId24" imgW="2553335" imgH="457200" progId="Equation.DSMT4">
                  <p:embed/>
                  <p:pic>
                    <p:nvPicPr>
                      <p:cNvPr id="1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091" y="3062711"/>
                        <a:ext cx="4085441" cy="7364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32F40B56-9CEE-407C-9A46-0190F3BCBC5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357669582"/>
              </p:ext>
            </p:extLst>
          </p:nvPr>
        </p:nvGraphicFramePr>
        <p:xfrm>
          <a:off x="727439" y="4072571"/>
          <a:ext cx="2468157" cy="63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4" name="Equation" r:id="rId26" imgW="92049600" imgH="23469600" progId="Equation.DSMT4">
                  <p:embed/>
                </p:oleObj>
              </mc:Choice>
              <mc:Fallback>
                <p:oleObj name="Equation" r:id="rId26" imgW="92049600" imgH="234696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EDC7F146-0F79-4866-AB8D-FB13699DA4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439" y="4072571"/>
                        <a:ext cx="2468157" cy="6307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2F8EFDD-D6C0-4B95-8544-C0350026551A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12082920"/>
              </p:ext>
            </p:extLst>
          </p:nvPr>
        </p:nvGraphicFramePr>
        <p:xfrm>
          <a:off x="3731323" y="4162457"/>
          <a:ext cx="1113609" cy="550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Equation" r:id="rId28" imgW="40233600" imgH="20116800" progId="Equation.DSMT4">
                  <p:embed/>
                </p:oleObj>
              </mc:Choice>
              <mc:Fallback>
                <p:oleObj name="Equation" r:id="rId28" imgW="40233600" imgH="201168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78968D03-06A4-4AD5-8E3D-8F85897C08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323" y="4162457"/>
                        <a:ext cx="1113609" cy="55006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0E1EFCD8-462C-4D09-84D2-B0C21F134DD2}"/>
              </a:ext>
            </a:extLst>
          </p:cNvPr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04238562"/>
              </p:ext>
            </p:extLst>
          </p:nvPr>
        </p:nvGraphicFramePr>
        <p:xfrm>
          <a:off x="4868424" y="4158853"/>
          <a:ext cx="1231712" cy="571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30" imgW="42367200" imgH="19812000" progId="Equation.DSMT4">
                  <p:embed/>
                </p:oleObj>
              </mc:Choice>
              <mc:Fallback>
                <p:oleObj name="Equation" r:id="rId30" imgW="42367200" imgH="198120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C0068EE0-CA53-444E-90A0-AAF0CBC74A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424" y="4158853"/>
                        <a:ext cx="1231712" cy="571236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682D0764-2F9F-4ECE-8562-A94030B69FE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33416" y="2417375"/>
            <a:ext cx="8304244" cy="44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99C4EC6-ACA5-44A8-9F30-6D6754B2AE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561" y="1019031"/>
            <a:ext cx="9108440" cy="10485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28FFBE-9C58-48BD-8152-61DE4864BCD5}"/>
              </a:ext>
            </a:extLst>
          </p:cNvPr>
          <p:cNvSpPr/>
          <p:nvPr/>
        </p:nvSpPr>
        <p:spPr>
          <a:xfrm>
            <a:off x="6952" y="584302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注：放大法是个必备的本领；找等价无穷小也是必备的本领。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780" y="405765"/>
            <a:ext cx="274320" cy="13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4780" y="532765"/>
            <a:ext cx="274320" cy="13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1780" y="659765"/>
            <a:ext cx="274320" cy="13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10" name="TextBox 9"/>
          <p:cNvSpPr txBox="1"/>
          <p:nvPr>
            <p:custDataLst>
              <p:tags r:id="rId6"/>
            </p:custDataLst>
          </p:nvPr>
        </p:nvSpPr>
        <p:spPr bwMode="auto">
          <a:xfrm>
            <a:off x="712014" y="1022200"/>
            <a:ext cx="4215378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判断下列级数的的敛散性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79738671"/>
              </p:ext>
            </p:extLst>
          </p:nvPr>
        </p:nvGraphicFramePr>
        <p:xfrm>
          <a:off x="770889" y="1466193"/>
          <a:ext cx="1430020" cy="561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0" name="Equation" r:id="rId34" imgW="59436000" imgH="23469600" progId="Equation.DSMT4">
                  <p:embed/>
                </p:oleObj>
              </mc:Choice>
              <mc:Fallback>
                <p:oleObj name="Equation" r:id="rId34" imgW="59436000" imgH="23469600" progId="Equation.DSMT4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889" y="1466193"/>
                        <a:ext cx="1430020" cy="5610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008377660"/>
              </p:ext>
            </p:extLst>
          </p:nvPr>
        </p:nvGraphicFramePr>
        <p:xfrm>
          <a:off x="1952064" y="2236949"/>
          <a:ext cx="1767692" cy="582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" name="Equation" r:id="rId36" imgW="67056000" imgH="22250400" progId="Equation.DSMT4">
                  <p:embed/>
                </p:oleObj>
              </mc:Choice>
              <mc:Fallback>
                <p:oleObj name="Equation" r:id="rId36" imgW="67056000" imgH="22250400" progId="Equation.DSMT4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064" y="2236949"/>
                        <a:ext cx="1767692" cy="5827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46950298"/>
              </p:ext>
            </p:extLst>
          </p:nvPr>
        </p:nvGraphicFramePr>
        <p:xfrm>
          <a:off x="3791825" y="2284148"/>
          <a:ext cx="1384334" cy="615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2" name="Equation" r:id="rId38" imgW="60655200" imgH="27127200" progId="Equation.DSMT4">
                  <p:embed/>
                </p:oleObj>
              </mc:Choice>
              <mc:Fallback>
                <p:oleObj name="Equation" r:id="rId38" imgW="60655200" imgH="27127200" progId="Equation.DSMT4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825" y="2284148"/>
                        <a:ext cx="1384334" cy="6159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168146655"/>
              </p:ext>
            </p:extLst>
          </p:nvPr>
        </p:nvGraphicFramePr>
        <p:xfrm>
          <a:off x="5212521" y="2267909"/>
          <a:ext cx="1253593" cy="645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3" name="Equation" r:id="rId40" imgW="50596800" imgH="26212800" progId="Equation.DSMT4">
                  <p:embed/>
                </p:oleObj>
              </mc:Choice>
              <mc:Fallback>
                <p:oleObj name="Equation" r:id="rId40" imgW="50596800" imgH="262128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521" y="2267909"/>
                        <a:ext cx="1253593" cy="6459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>
            <p:custDataLst>
              <p:tags r:id="rId11"/>
            </p:custDataLst>
          </p:nvPr>
        </p:nvSpPr>
        <p:spPr bwMode="auto">
          <a:xfrm>
            <a:off x="6526912" y="2296255"/>
            <a:ext cx="2405885" cy="46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所以原级数收敛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8780" y="786765"/>
            <a:ext cx="274320" cy="13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20987681"/>
              </p:ext>
            </p:extLst>
          </p:nvPr>
        </p:nvGraphicFramePr>
        <p:xfrm>
          <a:off x="3953224" y="1470637"/>
          <a:ext cx="2616355" cy="566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4" name="Equation" r:id="rId42" imgW="100888800" imgH="21945600" progId="Equation.DSMT4">
                  <p:embed/>
                </p:oleObj>
              </mc:Choice>
              <mc:Fallback>
                <p:oleObj name="Equation" r:id="rId42" imgW="100888800" imgH="219456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224" y="1470637"/>
                        <a:ext cx="2616355" cy="5664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>
            <p:custDataLst>
              <p:tags r:id="rId14"/>
            </p:custDataLst>
          </p:nvPr>
        </p:nvSpPr>
        <p:spPr bwMode="auto">
          <a:xfrm>
            <a:off x="695850" y="2294285"/>
            <a:ext cx="699770" cy="45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21" name="TextBox 20"/>
          <p:cNvSpPr txBox="1"/>
          <p:nvPr>
            <p:custDataLst>
              <p:tags r:id="rId15"/>
            </p:custDataLst>
          </p:nvPr>
        </p:nvSpPr>
        <p:spPr bwMode="auto">
          <a:xfrm>
            <a:off x="1414145" y="2265016"/>
            <a:ext cx="833120" cy="4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455295"/>
            <a:ext cx="251841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四. 综合例题</a:t>
            </a:r>
          </a:p>
        </p:txBody>
      </p:sp>
      <p:sp>
        <p:nvSpPr>
          <p:cNvPr id="4" name="矩形 3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">
            <a:extLst>
              <a:ext uri="{FF2B5EF4-FFF2-40B4-BE49-F238E27FC236}">
                <a16:creationId xmlns:a16="http://schemas.microsoft.com/office/drawing/2014/main" id="{FBCE2925-EADF-479C-A336-78D108C99B27}"/>
              </a:ext>
            </a:extLst>
          </p:cNvPr>
          <p:cNvSpPr txBox="1"/>
          <p:nvPr>
            <p:custDataLst>
              <p:tags r:id="rId18"/>
            </p:custDataLst>
          </p:nvPr>
        </p:nvSpPr>
        <p:spPr bwMode="auto">
          <a:xfrm>
            <a:off x="704943" y="3068577"/>
            <a:ext cx="450850" cy="45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82E4DDE9-215F-49FA-BCDA-5E56287C8AAC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560024257"/>
              </p:ext>
            </p:extLst>
          </p:nvPr>
        </p:nvGraphicFramePr>
        <p:xfrm>
          <a:off x="1328513" y="3069488"/>
          <a:ext cx="3620563" cy="473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" name="Equation" r:id="rId44" imgW="144170400" imgH="17678400" progId="Equation.DSMT4">
                  <p:embed/>
                </p:oleObj>
              </mc:Choice>
              <mc:Fallback>
                <p:oleObj name="Equation" r:id="rId44" imgW="144170400" imgH="176784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513" y="3069488"/>
                        <a:ext cx="3620563" cy="47350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B8A89553-79A6-4BA4-9B8E-7D99BBF8E759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669196119"/>
              </p:ext>
            </p:extLst>
          </p:nvPr>
        </p:nvGraphicFramePr>
        <p:xfrm>
          <a:off x="4949077" y="3069006"/>
          <a:ext cx="2351314" cy="45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6" name="Equation" r:id="rId46" imgW="95097600" imgH="17678400" progId="Equation.DSMT4">
                  <p:embed/>
                </p:oleObj>
              </mc:Choice>
              <mc:Fallback>
                <p:oleObj name="Equation" r:id="rId46" imgW="95097600" imgH="17678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077" y="3069006"/>
                        <a:ext cx="2351314" cy="4523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8573D668-8FA4-4896-8E37-15BDEB13E409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282300414"/>
              </p:ext>
            </p:extLst>
          </p:nvPr>
        </p:nvGraphicFramePr>
        <p:xfrm>
          <a:off x="7304796" y="3007713"/>
          <a:ext cx="1755535" cy="55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7" name="Equation" r:id="rId48" imgW="80772000" imgH="23469600" progId="Equation.DSMT4">
                  <p:embed/>
                </p:oleObj>
              </mc:Choice>
              <mc:Fallback>
                <p:oleObj name="Equation" r:id="rId48" imgW="80772000" imgH="234696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796" y="3007713"/>
                        <a:ext cx="1755535" cy="5548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8C79CC0-2987-40AA-A36D-75165A8D2AEB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793531196"/>
              </p:ext>
            </p:extLst>
          </p:nvPr>
        </p:nvGraphicFramePr>
        <p:xfrm>
          <a:off x="154940" y="3594081"/>
          <a:ext cx="3305504" cy="606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8" name="Equation" r:id="rId50" imgW="128016000" imgH="23469600" progId="Equation.DSMT4">
                  <p:embed/>
                </p:oleObj>
              </mc:Choice>
              <mc:Fallback>
                <p:oleObj name="Equation" r:id="rId50" imgW="128016000" imgH="234696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" y="3594081"/>
                        <a:ext cx="3305504" cy="6062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10">
            <a:extLst>
              <a:ext uri="{FF2B5EF4-FFF2-40B4-BE49-F238E27FC236}">
                <a16:creationId xmlns:a16="http://schemas.microsoft.com/office/drawing/2014/main" id="{3DA5AF28-E09C-44F7-BD45-5518B3CB01F0}"/>
              </a:ext>
            </a:extLst>
          </p:cNvPr>
          <p:cNvSpPr txBox="1"/>
          <p:nvPr>
            <p:custDataLst>
              <p:tags r:id="rId23"/>
            </p:custDataLst>
          </p:nvPr>
        </p:nvSpPr>
        <p:spPr bwMode="auto">
          <a:xfrm>
            <a:off x="3460443" y="3658068"/>
            <a:ext cx="492781" cy="46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94BE911-101D-4A00-972C-DB82CBA45131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98865193"/>
              </p:ext>
            </p:extLst>
          </p:nvPr>
        </p:nvGraphicFramePr>
        <p:xfrm>
          <a:off x="4020451" y="3630356"/>
          <a:ext cx="1068213" cy="533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9" name="Equation" r:id="rId52" imgW="45720000" imgH="22555200" progId="Equation.DSMT4">
                  <p:embed/>
                </p:oleObj>
              </mc:Choice>
              <mc:Fallback>
                <p:oleObj name="Equation" r:id="rId52" imgW="45720000" imgH="22555200" progId="Equation.DSMT4">
                  <p:embed/>
                  <p:pic>
                    <p:nvPicPr>
                      <p:cNvPr id="37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451" y="3630356"/>
                        <a:ext cx="1068213" cy="5336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13">
            <a:extLst>
              <a:ext uri="{FF2B5EF4-FFF2-40B4-BE49-F238E27FC236}">
                <a16:creationId xmlns:a16="http://schemas.microsoft.com/office/drawing/2014/main" id="{267D496B-F70C-432A-A6B3-7C4A4DBBB7B7}"/>
              </a:ext>
            </a:extLst>
          </p:cNvPr>
          <p:cNvSpPr txBox="1"/>
          <p:nvPr>
            <p:custDataLst>
              <p:tags r:id="rId25"/>
            </p:custDataLst>
          </p:nvPr>
        </p:nvSpPr>
        <p:spPr bwMode="auto">
          <a:xfrm>
            <a:off x="5105833" y="3641081"/>
            <a:ext cx="3076730" cy="45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故原级数非绝对收敛．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812EB505-CB42-4342-AEEF-2799D2528C35}"/>
              </a:ext>
            </a:extLst>
          </p:cNvPr>
          <p:cNvSpPr txBox="1"/>
          <p:nvPr>
            <p:custDataLst>
              <p:tags r:id="rId26"/>
            </p:custDataLst>
          </p:nvPr>
        </p:nvSpPr>
        <p:spPr bwMode="auto">
          <a:xfrm>
            <a:off x="704943" y="4316158"/>
            <a:ext cx="2737376" cy="37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由于当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充分大时，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64EE7A8-D120-4197-BF56-1C67DDC21FAB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918351411"/>
              </p:ext>
            </p:extLst>
          </p:nvPr>
        </p:nvGraphicFramePr>
        <p:xfrm>
          <a:off x="3398476" y="4316158"/>
          <a:ext cx="1550600" cy="492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0" name="Equation" r:id="rId54" imgW="74066400" imgH="23469600" progId="Equation.DSMT4">
                  <p:embed/>
                </p:oleObj>
              </mc:Choice>
              <mc:Fallback>
                <p:oleObj name="Equation" r:id="rId54" imgW="74066400" imgH="23469600" progId="Equation.DSMT4">
                  <p:embed/>
                  <p:pic>
                    <p:nvPicPr>
                      <p:cNvPr id="46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476" y="4316158"/>
                        <a:ext cx="1550600" cy="49260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737188E1-BB77-47FB-9E50-FB0441DF7B62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070926134"/>
              </p:ext>
            </p:extLst>
          </p:nvPr>
        </p:nvGraphicFramePr>
        <p:xfrm>
          <a:off x="5201234" y="4195102"/>
          <a:ext cx="2267796" cy="68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1" name="Equation" r:id="rId56" imgW="82905600" imgH="24993600" progId="Equation.DSMT4">
                  <p:embed/>
                </p:oleObj>
              </mc:Choice>
              <mc:Fallback>
                <p:oleObj name="Equation" r:id="rId56" imgW="82905600" imgH="24993600" progId="Equation.DSMT4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234" y="4195102"/>
                        <a:ext cx="2267796" cy="6880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19">
            <a:extLst>
              <a:ext uri="{FF2B5EF4-FFF2-40B4-BE49-F238E27FC236}">
                <a16:creationId xmlns:a16="http://schemas.microsoft.com/office/drawing/2014/main" id="{CF22163E-D952-4297-8F93-EC191735B649}"/>
              </a:ext>
            </a:extLst>
          </p:cNvPr>
          <p:cNvSpPr txBox="1"/>
          <p:nvPr>
            <p:custDataLst>
              <p:tags r:id="rId29"/>
            </p:custDataLst>
          </p:nvPr>
        </p:nvSpPr>
        <p:spPr bwMode="auto">
          <a:xfrm>
            <a:off x="7414452" y="4300342"/>
            <a:ext cx="1528505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自某项后</a:t>
            </a:r>
          </a:p>
        </p:txBody>
      </p:sp>
      <p:sp>
        <p:nvSpPr>
          <p:cNvPr id="40" name="TextBox 20">
            <a:extLst>
              <a:ext uri="{FF2B5EF4-FFF2-40B4-BE49-F238E27FC236}">
                <a16:creationId xmlns:a16="http://schemas.microsoft.com/office/drawing/2014/main" id="{9FD6308B-4AB1-4E6E-98E6-D89402609056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2528570" y="4875213"/>
            <a:ext cx="3053534" cy="43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从而原级数条件收敛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0FC60121-1075-4B94-8B7B-7A1C8861B1DC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154940" y="4861537"/>
            <a:ext cx="2737376" cy="4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单调下降趋于零，</a:t>
            </a: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D7FF824F-D02D-48C8-84C4-E2CC7CDD4B21}"/>
              </a:ext>
            </a:extLst>
          </p:cNvPr>
          <p:cNvSpPr/>
          <p:nvPr/>
        </p:nvSpPr>
        <p:spPr>
          <a:xfrm>
            <a:off x="6335132" y="4875213"/>
            <a:ext cx="2481559" cy="932826"/>
          </a:xfrm>
          <a:prstGeom prst="cloudCallout">
            <a:avLst>
              <a:gd name="adj1" fmla="val -85881"/>
              <a:gd name="adj2" fmla="val 55667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检验极限论的家底有多厚的时候到了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7" grpId="0"/>
      <p:bldP spid="20" grpId="0"/>
      <p:bldP spid="21" grpId="0"/>
      <p:bldP spid="28" grpId="0"/>
      <p:bldP spid="33" grpId="0"/>
      <p:bldP spid="35" grpId="0"/>
      <p:bldP spid="36" grpId="0"/>
      <p:bldP spid="39" grpId="0"/>
      <p:bldP spid="40" grpId="0"/>
      <p:bldP spid="41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25">
            <a:extLst>
              <a:ext uri="{FF2B5EF4-FFF2-40B4-BE49-F238E27FC236}">
                <a16:creationId xmlns:a16="http://schemas.microsoft.com/office/drawing/2014/main" id="{ECB6E88E-C633-47E0-AB17-B9674E084D0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175" y="429260"/>
            <a:ext cx="9143999" cy="8083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B850C2-8C6D-47A4-B602-CCE3DA8C946D}"/>
              </a:ext>
            </a:extLst>
          </p:cNvPr>
          <p:cNvSpPr/>
          <p:nvPr/>
        </p:nvSpPr>
        <p:spPr>
          <a:xfrm>
            <a:off x="16528" y="4984560"/>
            <a:ext cx="914082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注：本题代表数列极限证明的一种新方法。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 bwMode="auto">
          <a:xfrm>
            <a:off x="539551" y="588892"/>
            <a:ext cx="41857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利用级数的收敛性证明：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0818883"/>
              </p:ext>
            </p:extLst>
          </p:nvPr>
        </p:nvGraphicFramePr>
        <p:xfrm>
          <a:off x="4492625" y="387985"/>
          <a:ext cx="1561434" cy="865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6" name="Equation" r:id="rId18" imgW="45415200" imgH="25298400" progId="Equation.DSMT4">
                  <p:embed/>
                </p:oleObj>
              </mc:Choice>
              <mc:Fallback>
                <p:oleObj name="Equation" r:id="rId18" imgW="45415200" imgH="252984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387985"/>
                        <a:ext cx="1561434" cy="8657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>
            <p:custDataLst>
              <p:tags r:id="rId5"/>
            </p:custDataLst>
          </p:nvPr>
        </p:nvSpPr>
        <p:spPr bwMode="auto">
          <a:xfrm>
            <a:off x="541328" y="1437670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sp>
        <p:nvSpPr>
          <p:cNvPr id="6" name="TextBox 5"/>
          <p:cNvSpPr txBox="1"/>
          <p:nvPr>
            <p:custDataLst>
              <p:tags r:id="rId6"/>
            </p:custDataLst>
          </p:nvPr>
        </p:nvSpPr>
        <p:spPr bwMode="auto">
          <a:xfrm>
            <a:off x="1333416" y="1437670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考察级数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125447302"/>
              </p:ext>
            </p:extLst>
          </p:nvPr>
        </p:nvGraphicFramePr>
        <p:xfrm>
          <a:off x="2735496" y="1256099"/>
          <a:ext cx="993859" cy="83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7" name="Equation" r:id="rId20" imgW="29870400" imgH="25298400" progId="Equation.DSMT4">
                  <p:embed/>
                </p:oleObj>
              </mc:Choice>
              <mc:Fallback>
                <p:oleObj name="Equation" r:id="rId20" imgW="29870400" imgH="252984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496" y="1256099"/>
                        <a:ext cx="993859" cy="8376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85597425"/>
              </p:ext>
            </p:extLst>
          </p:nvPr>
        </p:nvGraphicFramePr>
        <p:xfrm>
          <a:off x="896620" y="2248535"/>
          <a:ext cx="3516760" cy="925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8" name="Equation" r:id="rId22" imgW="103632000" imgH="27432000" progId="Equation.DSMT4">
                  <p:embed/>
                </p:oleObj>
              </mc:Choice>
              <mc:Fallback>
                <p:oleObj name="Equation" r:id="rId22" imgW="103632000" imgH="274320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620" y="2248535"/>
                        <a:ext cx="3516760" cy="9258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024619426"/>
              </p:ext>
            </p:extLst>
          </p:nvPr>
        </p:nvGraphicFramePr>
        <p:xfrm>
          <a:off x="4423683" y="2254319"/>
          <a:ext cx="2468012" cy="873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9" name="Equation" r:id="rId24" imgW="67665600" imgH="24079200" progId="Equation.DSMT4">
                  <p:embed/>
                </p:oleObj>
              </mc:Choice>
              <mc:Fallback>
                <p:oleObj name="Equation" r:id="rId24" imgW="67665600" imgH="240792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3683" y="2254319"/>
                        <a:ext cx="2468012" cy="8736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988820" y="3479165"/>
          <a:ext cx="96901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Equation" r:id="rId26" imgW="24993600" imgH="7620000" progId="Equation.DSMT4">
                  <p:embed/>
                </p:oleObj>
              </mc:Choice>
              <mc:Fallback>
                <p:oleObj name="Equation" r:id="rId26" imgW="24993600" imgH="76200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820" y="3479165"/>
                        <a:ext cx="969010" cy="2933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0"/>
          <p:cNvSpPr txBox="1"/>
          <p:nvPr>
            <p:custDataLst>
              <p:tags r:id="rId11"/>
            </p:custDataLst>
          </p:nvPr>
        </p:nvSpPr>
        <p:spPr bwMode="auto">
          <a:xfrm>
            <a:off x="896620" y="3902175"/>
            <a:ext cx="5175885" cy="4806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故级数收敛，由级数收敛的必要条件，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163347237"/>
              </p:ext>
            </p:extLst>
          </p:nvPr>
        </p:nvGraphicFramePr>
        <p:xfrm>
          <a:off x="6184422" y="3822367"/>
          <a:ext cx="1325245" cy="73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" name="Equation" r:id="rId28" imgW="45415200" imgH="25298400" progId="Equation.DSMT4">
                  <p:embed/>
                </p:oleObj>
              </mc:Choice>
              <mc:Fallback>
                <p:oleObj name="Equation" r:id="rId28" imgW="45415200" imgH="252984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422" y="3822367"/>
                        <a:ext cx="1325245" cy="734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/>
          <p:cNvSpPr txBox="1"/>
          <p:nvPr>
            <p:custDataLst>
              <p:tags r:id="rId13"/>
            </p:custDataLst>
          </p:nvPr>
        </p:nvSpPr>
        <p:spPr bwMode="auto">
          <a:xfrm>
            <a:off x="232433" y="4452430"/>
            <a:ext cx="762000" cy="46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1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5"/>
            </p:custDataLst>
          </p:nvPr>
        </p:nvSpPr>
        <p:spPr>
          <a:xfrm>
            <a:off x="13335" y="66040"/>
            <a:ext cx="14008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综合例题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6" grpId="0"/>
      <p:bldP spid="12" grpId="0" bldLvl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25">
            <a:extLst>
              <a:ext uri="{FF2B5EF4-FFF2-40B4-BE49-F238E27FC236}">
                <a16:creationId xmlns:a16="http://schemas.microsoft.com/office/drawing/2014/main" id="{9C3926C2-6393-4042-9FA3-D4006AD7EA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174" y="429260"/>
            <a:ext cx="9126220" cy="8125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E73C1F2-A63B-4FF5-92B2-222D772F3B25}"/>
              </a:ext>
            </a:extLst>
          </p:cNvPr>
          <p:cNvSpPr/>
          <p:nvPr/>
        </p:nvSpPr>
        <p:spPr>
          <a:xfrm>
            <a:off x="13335" y="5154550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注：要重视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自制和积累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幂级数中的那些小命题。本题告诉的是幂级数在平移、求导、提取因子时收敛半径不变。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Box 2"/>
          <p:cNvSpPr txBox="1"/>
          <p:nvPr>
            <p:custDataLst>
              <p:tags r:id="rId3"/>
            </p:custDataLst>
          </p:nvPr>
        </p:nvSpPr>
        <p:spPr bwMode="auto">
          <a:xfrm>
            <a:off x="557077" y="624789"/>
            <a:ext cx="1076960" cy="51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44025075"/>
              </p:ext>
            </p:extLst>
          </p:nvPr>
        </p:nvGraphicFramePr>
        <p:xfrm>
          <a:off x="1524817" y="496519"/>
          <a:ext cx="896620" cy="71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" name="Equation" r:id="rId27" imgW="25908000" imgH="21945600" progId="Equation.DSMT4">
                  <p:embed/>
                </p:oleObj>
              </mc:Choice>
              <mc:Fallback>
                <p:oleObj name="Equation" r:id="rId27" imgW="25908000" imgH="21945600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817" y="496519"/>
                        <a:ext cx="896620" cy="7118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5"/>
          <p:cNvSpPr txBox="1"/>
          <p:nvPr>
            <p:custDataLst>
              <p:tags r:id="rId5"/>
            </p:custDataLst>
          </p:nvPr>
        </p:nvSpPr>
        <p:spPr bwMode="auto">
          <a:xfrm>
            <a:off x="2305867" y="633678"/>
            <a:ext cx="2975260" cy="44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679491954"/>
              </p:ext>
            </p:extLst>
          </p:nvPr>
        </p:nvGraphicFramePr>
        <p:xfrm>
          <a:off x="5021762" y="514299"/>
          <a:ext cx="1780540" cy="71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" name="Equation" r:id="rId29" imgW="51816000" imgH="21945600" progId="Equation.DSMT4">
                  <p:embed/>
                </p:oleObj>
              </mc:Choice>
              <mc:Fallback>
                <p:oleObj name="Equation" r:id="rId29" imgW="51816000" imgH="21945600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762" y="514299"/>
                        <a:ext cx="1780540" cy="7105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8"/>
          <p:cNvSpPr txBox="1"/>
          <p:nvPr>
            <p:custDataLst>
              <p:tags r:id="rId7"/>
            </p:custDataLst>
          </p:nvPr>
        </p:nvSpPr>
        <p:spPr bwMode="auto">
          <a:xfrm>
            <a:off x="6708502" y="647129"/>
            <a:ext cx="1821362" cy="42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的收敛区间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9"/>
          <p:cNvSpPr txBox="1"/>
          <p:nvPr>
            <p:custDataLst>
              <p:tags r:id="rId8"/>
            </p:custDataLst>
          </p:nvPr>
        </p:nvSpPr>
        <p:spPr bwMode="auto">
          <a:xfrm>
            <a:off x="925377" y="1359260"/>
            <a:ext cx="650240" cy="24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957712415"/>
              </p:ext>
            </p:extLst>
          </p:nvPr>
        </p:nvGraphicFramePr>
        <p:xfrm>
          <a:off x="1640387" y="1241785"/>
          <a:ext cx="944880" cy="709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0" name="Equation" r:id="rId31" imgW="25908000" imgH="21945600" progId="Equation.DSMT4">
                  <p:embed/>
                </p:oleObj>
              </mc:Choice>
              <mc:Fallback>
                <p:oleObj name="Equation" r:id="rId31" imgW="25908000" imgH="2194560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387" y="1241785"/>
                        <a:ext cx="944880" cy="709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11"/>
          <p:cNvSpPr txBox="1"/>
          <p:nvPr>
            <p:custDataLst>
              <p:tags r:id="rId10"/>
            </p:custDataLst>
          </p:nvPr>
        </p:nvSpPr>
        <p:spPr bwMode="auto">
          <a:xfrm>
            <a:off x="2564947" y="1361164"/>
            <a:ext cx="2809240" cy="41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31" name="右箭头 30"/>
          <p:cNvSpPr/>
          <p:nvPr>
            <p:custDataLst>
              <p:tags r:id="rId11"/>
            </p:custDataLst>
          </p:nvPr>
        </p:nvSpPr>
        <p:spPr>
          <a:xfrm>
            <a:off x="863147" y="2182855"/>
            <a:ext cx="400050" cy="157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89084629"/>
              </p:ext>
            </p:extLst>
          </p:nvPr>
        </p:nvGraphicFramePr>
        <p:xfrm>
          <a:off x="1594032" y="1906630"/>
          <a:ext cx="1515110" cy="71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1" name="Equation" r:id="rId33" imgW="44196000" imgH="21945600" progId="Equation.DSMT4">
                  <p:embed/>
                </p:oleObj>
              </mc:Choice>
              <mc:Fallback>
                <p:oleObj name="Equation" r:id="rId33" imgW="44196000" imgH="219456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032" y="1906630"/>
                        <a:ext cx="1515110" cy="7105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15"/>
          <p:cNvSpPr txBox="1"/>
          <p:nvPr>
            <p:custDataLst>
              <p:tags r:id="rId13"/>
            </p:custDataLst>
          </p:nvPr>
        </p:nvSpPr>
        <p:spPr bwMode="auto">
          <a:xfrm>
            <a:off x="3071042" y="2017755"/>
            <a:ext cx="2809240" cy="41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12678941"/>
              </p:ext>
            </p:extLst>
          </p:nvPr>
        </p:nvGraphicFramePr>
        <p:xfrm>
          <a:off x="1529262" y="2607035"/>
          <a:ext cx="1875790" cy="89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2" name="Equation" r:id="rId35" imgW="54254400" imgH="27432000" progId="Equation.DSMT4">
                  <p:embed/>
                </p:oleObj>
              </mc:Choice>
              <mc:Fallback>
                <p:oleObj name="Equation" r:id="rId35" imgW="54254400" imgH="274320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9262" y="2607035"/>
                        <a:ext cx="1875790" cy="8909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右箭头 36"/>
          <p:cNvSpPr/>
          <p:nvPr>
            <p:custDataLst>
              <p:tags r:id="rId15"/>
            </p:custDataLst>
          </p:nvPr>
        </p:nvSpPr>
        <p:spPr>
          <a:xfrm>
            <a:off x="880927" y="3976095"/>
            <a:ext cx="400050" cy="157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右箭头 37"/>
          <p:cNvSpPr/>
          <p:nvPr>
            <p:custDataLst>
              <p:tags r:id="rId16"/>
            </p:custDataLst>
          </p:nvPr>
        </p:nvSpPr>
        <p:spPr>
          <a:xfrm>
            <a:off x="863147" y="3021690"/>
            <a:ext cx="400050" cy="1574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21"/>
          <p:cNvSpPr txBox="1"/>
          <p:nvPr>
            <p:custDataLst>
              <p:tags r:id="rId17"/>
            </p:custDataLst>
          </p:nvPr>
        </p:nvSpPr>
        <p:spPr bwMode="auto">
          <a:xfrm>
            <a:off x="5397682" y="2888974"/>
            <a:ext cx="2809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109934598"/>
              </p:ext>
            </p:extLst>
          </p:nvPr>
        </p:nvGraphicFramePr>
        <p:xfrm>
          <a:off x="3446327" y="2750545"/>
          <a:ext cx="19875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3" name="Equation" r:id="rId37" imgW="58216800" imgH="21945600" progId="Equation.DSMT4">
                  <p:embed/>
                </p:oleObj>
              </mc:Choice>
              <mc:Fallback>
                <p:oleObj name="Equation" r:id="rId37" imgW="58216800" imgH="219456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327" y="2750545"/>
                        <a:ext cx="198755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908369831"/>
              </p:ext>
            </p:extLst>
          </p:nvPr>
        </p:nvGraphicFramePr>
        <p:xfrm>
          <a:off x="1508852" y="3616050"/>
          <a:ext cx="475488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4" name="Equation" r:id="rId39" imgW="139293600" imgH="21945600" progId="Equation.DSMT4">
                  <p:embed/>
                </p:oleObj>
              </mc:Choice>
              <mc:Fallback>
                <p:oleObj name="Equation" r:id="rId39" imgW="139293600" imgH="219456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852" y="3616050"/>
                        <a:ext cx="475488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24"/>
          <p:cNvSpPr txBox="1"/>
          <p:nvPr>
            <p:custDataLst>
              <p:tags r:id="rId20"/>
            </p:custDataLst>
          </p:nvPr>
        </p:nvSpPr>
        <p:spPr bwMode="auto">
          <a:xfrm>
            <a:off x="6214563" y="3814926"/>
            <a:ext cx="2809240" cy="47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25"/>
          <p:cNvSpPr txBox="1"/>
          <p:nvPr>
            <p:custDataLst>
              <p:tags r:id="rId21"/>
            </p:custDataLst>
          </p:nvPr>
        </p:nvSpPr>
        <p:spPr bwMode="auto">
          <a:xfrm>
            <a:off x="868758" y="4432305"/>
            <a:ext cx="2357755" cy="41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从而收敛区间为</a:t>
            </a:r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930007614"/>
              </p:ext>
            </p:extLst>
          </p:nvPr>
        </p:nvGraphicFramePr>
        <p:xfrm>
          <a:off x="3158569" y="4506601"/>
          <a:ext cx="8382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5" name="Equation" r:id="rId41" imgW="24384000" imgH="9448800" progId="Equation.DSMT4">
                  <p:embed/>
                </p:oleObj>
              </mc:Choice>
              <mc:Fallback>
                <p:oleObj name="Equation" r:id="rId41" imgW="24384000" imgH="94488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569" y="4506601"/>
                        <a:ext cx="8382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14008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综合例题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8" grpId="0"/>
      <p:bldP spid="30" grpId="0"/>
      <p:bldP spid="31" grpId="0" bldLvl="0" animBg="1"/>
      <p:bldP spid="34" grpId="0"/>
      <p:bldP spid="37" grpId="0" bldLvl="0" animBg="1"/>
      <p:bldP spid="38" grpId="0" bldLvl="0" animBg="1"/>
      <p:bldP spid="39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2000250" cy="122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10.4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6983" y="3109504"/>
            <a:ext cx="1812290" cy="574675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本章回顾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2" name="椭圆 11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83617F-2236-4C34-A760-1F53322E0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31" y="4335606"/>
            <a:ext cx="3428847" cy="1757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5">
            <a:extLst>
              <a:ext uri="{FF2B5EF4-FFF2-40B4-BE49-F238E27FC236}">
                <a16:creationId xmlns:a16="http://schemas.microsoft.com/office/drawing/2014/main" id="{90EF96E6-59A3-41BC-9A17-EF234162B9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174" y="429260"/>
            <a:ext cx="9126220" cy="8134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34B0A9C-4C10-4A8A-9BF0-AAA31029E871}"/>
              </a:ext>
            </a:extLst>
          </p:cNvPr>
          <p:cNvSpPr/>
          <p:nvPr/>
        </p:nvSpPr>
        <p:spPr>
          <a:xfrm>
            <a:off x="-20954" y="5815442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注：本题检验：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是否掌握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之展开式，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如何“合并同类项”。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000" y="38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TextBox 1"/>
          <p:cNvSpPr txBox="1"/>
          <p:nvPr>
            <p:custDataLst>
              <p:tags r:id="rId4"/>
            </p:custDataLst>
          </p:nvPr>
        </p:nvSpPr>
        <p:spPr bwMode="auto">
          <a:xfrm>
            <a:off x="713740" y="617634"/>
            <a:ext cx="1339850" cy="37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求极数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967172935"/>
              </p:ext>
            </p:extLst>
          </p:nvPr>
        </p:nvGraphicFramePr>
        <p:xfrm>
          <a:off x="2275270" y="478379"/>
          <a:ext cx="1272475" cy="726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" name="Equation" r:id="rId27" imgW="39624000" imgH="22555200" progId="Equation.DSMT4">
                  <p:embed/>
                </p:oleObj>
              </mc:Choice>
              <mc:Fallback>
                <p:oleObj name="Equation" r:id="rId27" imgW="39624000" imgH="22555200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270" y="478379"/>
                        <a:ext cx="1272475" cy="7263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>
            <p:custDataLst>
              <p:tags r:id="rId6"/>
            </p:custDataLst>
          </p:nvPr>
        </p:nvSpPr>
        <p:spPr bwMode="auto">
          <a:xfrm>
            <a:off x="3547745" y="625890"/>
            <a:ext cx="1403350" cy="37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的和函数．</a:t>
            </a:r>
          </a:p>
        </p:txBody>
      </p:sp>
      <p:sp>
        <p:nvSpPr>
          <p:cNvPr id="6" name="TextBox 5"/>
          <p:cNvSpPr txBox="1"/>
          <p:nvPr>
            <p:custDataLst>
              <p:tags r:id="rId7"/>
            </p:custDataLst>
          </p:nvPr>
        </p:nvSpPr>
        <p:spPr bwMode="auto">
          <a:xfrm>
            <a:off x="713740" y="1879767"/>
            <a:ext cx="651510" cy="37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7" name="TextBox 6"/>
          <p:cNvSpPr txBox="1"/>
          <p:nvPr>
            <p:custDataLst>
              <p:tags r:id="rId8"/>
            </p:custDataLst>
          </p:nvPr>
        </p:nvSpPr>
        <p:spPr bwMode="auto">
          <a:xfrm>
            <a:off x="1246505" y="1879767"/>
            <a:ext cx="1151890" cy="37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首先注意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16513335"/>
              </p:ext>
            </p:extLst>
          </p:nvPr>
        </p:nvGraphicFramePr>
        <p:xfrm>
          <a:off x="2607646" y="1717105"/>
          <a:ext cx="2540998" cy="77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" name="Equation" r:id="rId29" imgW="78333600" imgH="24079200" progId="Equation.DSMT4">
                  <p:embed/>
                </p:oleObj>
              </mc:Choice>
              <mc:Fallback>
                <p:oleObj name="Equation" r:id="rId29" imgW="78333600" imgH="240792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646" y="1717105"/>
                        <a:ext cx="2540998" cy="7761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799491282"/>
              </p:ext>
            </p:extLst>
          </p:nvPr>
        </p:nvGraphicFramePr>
        <p:xfrm>
          <a:off x="5854465" y="2023088"/>
          <a:ext cx="1508125" cy="318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0" name="Equation" r:id="rId31" imgW="43891200" imgH="9448800" progId="Equation.DSMT4">
                  <p:embed/>
                </p:oleObj>
              </mc:Choice>
              <mc:Fallback>
                <p:oleObj name="Equation" r:id="rId31" imgW="43891200" imgH="9448800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465" y="2023088"/>
                        <a:ext cx="1508125" cy="318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44255790"/>
              </p:ext>
            </p:extLst>
          </p:nvPr>
        </p:nvGraphicFramePr>
        <p:xfrm>
          <a:off x="815975" y="2637676"/>
          <a:ext cx="1327578" cy="60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1" name="Equation" r:id="rId33" imgW="43586400" imgH="19812000" progId="Equation.DSMT4">
                  <p:embed/>
                </p:oleObj>
              </mc:Choice>
              <mc:Fallback>
                <p:oleObj name="Equation" r:id="rId33" imgW="43586400" imgH="19812000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2637676"/>
                        <a:ext cx="1327578" cy="6039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914857257"/>
              </p:ext>
            </p:extLst>
          </p:nvPr>
        </p:nvGraphicFramePr>
        <p:xfrm>
          <a:off x="745342" y="3305094"/>
          <a:ext cx="1239815" cy="67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" name="Equation" r:id="rId35" imgW="35661600" imgH="22555200" progId="Equation.DSMT4">
                  <p:embed/>
                </p:oleObj>
              </mc:Choice>
              <mc:Fallback>
                <p:oleObj name="Equation" r:id="rId35" imgW="35661600" imgH="22555200" progId="Equation.DSMT4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42" y="3305094"/>
                        <a:ext cx="1239815" cy="673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21777982"/>
              </p:ext>
            </p:extLst>
          </p:nvPr>
        </p:nvGraphicFramePr>
        <p:xfrm>
          <a:off x="4070464" y="3236748"/>
          <a:ext cx="1946678" cy="724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3" name="Equation" r:id="rId37" imgW="56083200" imgH="24079200" progId="Equation.DSMT4">
                  <p:embed/>
                </p:oleObj>
              </mc:Choice>
              <mc:Fallback>
                <p:oleObj name="Equation" r:id="rId37" imgW="56083200" imgH="2407920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464" y="3236748"/>
                        <a:ext cx="1946678" cy="724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82566771"/>
              </p:ext>
            </p:extLst>
          </p:nvPr>
        </p:nvGraphicFramePr>
        <p:xfrm>
          <a:off x="5181832" y="1735497"/>
          <a:ext cx="63944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" name="Equation" r:id="rId39" imgW="17068800" imgH="15240000" progId="Equation.DSMT4">
                  <p:embed/>
                </p:oleObj>
              </mc:Choice>
              <mc:Fallback>
                <p:oleObj name="Equation" r:id="rId39" imgW="17068800" imgH="15240000" progId="Equation.DSMT4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832" y="1735497"/>
                        <a:ext cx="63944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235012158"/>
              </p:ext>
            </p:extLst>
          </p:nvPr>
        </p:nvGraphicFramePr>
        <p:xfrm>
          <a:off x="1993526" y="3256622"/>
          <a:ext cx="2068569" cy="72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" name="Equation" r:id="rId41" imgW="59436000" imgH="24079200" progId="Equation.DSMT4">
                  <p:embed/>
                </p:oleObj>
              </mc:Choice>
              <mc:Fallback>
                <p:oleObj name="Equation" r:id="rId41" imgW="59436000" imgH="24079200" progId="Equation.DSMT4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6" y="3256622"/>
                        <a:ext cx="2068569" cy="7262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216924157"/>
              </p:ext>
            </p:extLst>
          </p:nvPr>
        </p:nvGraphicFramePr>
        <p:xfrm>
          <a:off x="1835868" y="4043742"/>
          <a:ext cx="155384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6" name="Equation" r:id="rId43" imgW="41452800" imgH="21945600" progId="Equation.DSMT4">
                  <p:embed/>
                </p:oleObj>
              </mc:Choice>
              <mc:Fallback>
                <p:oleObj name="Equation" r:id="rId43" imgW="41452800" imgH="219456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868" y="4043742"/>
                        <a:ext cx="1553845" cy="819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517108717"/>
              </p:ext>
            </p:extLst>
          </p:nvPr>
        </p:nvGraphicFramePr>
        <p:xfrm>
          <a:off x="3389713" y="4052425"/>
          <a:ext cx="2423717" cy="79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7" name="Equation" r:id="rId45" imgW="79552800" imgH="26212800" progId="Equation.DSMT4">
                  <p:embed/>
                </p:oleObj>
              </mc:Choice>
              <mc:Fallback>
                <p:oleObj name="Equation" r:id="rId45" imgW="79552800" imgH="262128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713" y="4052425"/>
                        <a:ext cx="2423717" cy="7986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43320731"/>
              </p:ext>
            </p:extLst>
          </p:nvPr>
        </p:nvGraphicFramePr>
        <p:xfrm>
          <a:off x="5854465" y="4174387"/>
          <a:ext cx="150812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" name="Equation" r:id="rId47" imgW="40233600" imgH="14020800" progId="Equation.DSMT4">
                  <p:embed/>
                </p:oleObj>
              </mc:Choice>
              <mc:Fallback>
                <p:oleObj name="Equation" r:id="rId47" imgW="40233600" imgH="140208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465" y="4174387"/>
                        <a:ext cx="1508125" cy="5257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774214047"/>
              </p:ext>
            </p:extLst>
          </p:nvPr>
        </p:nvGraphicFramePr>
        <p:xfrm>
          <a:off x="7398467" y="4159021"/>
          <a:ext cx="1393190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9" name="Equation" r:id="rId49" imgW="37185600" imgH="14020800" progId="Equation.DSMT4">
                  <p:embed/>
                </p:oleObj>
              </mc:Choice>
              <mc:Fallback>
                <p:oleObj name="Equation" r:id="rId49" imgW="37185600" imgH="140208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467" y="4159021"/>
                        <a:ext cx="1393190" cy="525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860248789"/>
              </p:ext>
            </p:extLst>
          </p:nvPr>
        </p:nvGraphicFramePr>
        <p:xfrm>
          <a:off x="445365" y="4920047"/>
          <a:ext cx="1553846" cy="740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0" name="Equation" r:id="rId51" imgW="47548800" imgH="22555200" progId="Equation.DSMT4">
                  <p:embed/>
                </p:oleObj>
              </mc:Choice>
              <mc:Fallback>
                <p:oleObj name="Equation" r:id="rId51" imgW="47548800" imgH="225552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365" y="4920047"/>
                        <a:ext cx="1553846" cy="7404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97212231"/>
              </p:ext>
            </p:extLst>
          </p:nvPr>
        </p:nvGraphicFramePr>
        <p:xfrm>
          <a:off x="2053590" y="4928337"/>
          <a:ext cx="1940190" cy="800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1" name="Equation" r:id="rId53" imgW="59436000" imgH="24384000" progId="Equation.DSMT4">
                  <p:embed/>
                </p:oleObj>
              </mc:Choice>
              <mc:Fallback>
                <p:oleObj name="Equation" r:id="rId53" imgW="59436000" imgH="243840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3590" y="4928337"/>
                        <a:ext cx="1940190" cy="8001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986940948"/>
              </p:ext>
            </p:extLst>
          </p:nvPr>
        </p:nvGraphicFramePr>
        <p:xfrm>
          <a:off x="4183061" y="5134858"/>
          <a:ext cx="1508125" cy="30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2" name="Equation" r:id="rId55" imgW="45720000" imgH="9448800" progId="Equation.DSMT4">
                  <p:embed/>
                </p:oleObj>
              </mc:Choice>
              <mc:Fallback>
                <p:oleObj name="Equation" r:id="rId55" imgW="45720000" imgH="9448800" progId="Equation.DSMT4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061" y="5134858"/>
                        <a:ext cx="1508125" cy="3066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14008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综合例题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AC019-EB5A-4CAF-AAE3-F0E0BC457271}"/>
              </a:ext>
            </a:extLst>
          </p:cNvPr>
          <p:cNvSpPr txBox="1"/>
          <p:nvPr/>
        </p:nvSpPr>
        <p:spPr>
          <a:xfrm>
            <a:off x="2251069" y="1239616"/>
            <a:ext cx="3570208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请将本题看完后默写一遍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25">
            <a:extLst>
              <a:ext uri="{FF2B5EF4-FFF2-40B4-BE49-F238E27FC236}">
                <a16:creationId xmlns:a16="http://schemas.microsoft.com/office/drawing/2014/main" id="{6953C668-B349-456F-AF52-308E71E51A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174" y="429260"/>
            <a:ext cx="9126220" cy="11446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B756CB-B5F4-4D0F-A576-3E8135868151}"/>
              </a:ext>
            </a:extLst>
          </p:cNvPr>
          <p:cNvSpPr/>
          <p:nvPr/>
        </p:nvSpPr>
        <p:spPr>
          <a:xfrm>
            <a:off x="-12064" y="585168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注：本题与例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是一对互逆的典型题型，要掌握。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6590" y="509906"/>
            <a:ext cx="873760" cy="1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</a:p>
        </p:txBody>
      </p:sp>
      <p:sp>
        <p:nvSpPr>
          <p:cNvPr id="4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1845" y="1713224"/>
            <a:ext cx="873760" cy="44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847080235"/>
              </p:ext>
            </p:extLst>
          </p:nvPr>
        </p:nvGraphicFramePr>
        <p:xfrm>
          <a:off x="1414145" y="1619828"/>
          <a:ext cx="2863578" cy="602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5" name="Equation" r:id="rId30" imgW="101193600" imgH="21336000" progId="Equation.DSMT4">
                  <p:embed/>
                </p:oleObj>
              </mc:Choice>
              <mc:Fallback>
                <p:oleObj name="Equation" r:id="rId30" imgW="101193600" imgH="213360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145" y="1619828"/>
                        <a:ext cx="2863578" cy="6027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85132438"/>
              </p:ext>
            </p:extLst>
          </p:nvPr>
        </p:nvGraphicFramePr>
        <p:xfrm>
          <a:off x="1427658" y="2210470"/>
          <a:ext cx="4897651" cy="60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6" name="Equation" r:id="rId32" imgW="173736000" imgH="21336000" progId="Equation.DSMT4">
                  <p:embed/>
                </p:oleObj>
              </mc:Choice>
              <mc:Fallback>
                <p:oleObj name="Equation" r:id="rId32" imgW="173736000" imgH="2133600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658" y="2210470"/>
                        <a:ext cx="4897651" cy="60036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84148591"/>
              </p:ext>
            </p:extLst>
          </p:nvPr>
        </p:nvGraphicFramePr>
        <p:xfrm>
          <a:off x="6338823" y="2340188"/>
          <a:ext cx="976378" cy="235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" name="Equation" r:id="rId34" imgW="39014400" imgH="9448800" progId="Equation.DSMT4">
                  <p:embed/>
                </p:oleObj>
              </mc:Choice>
              <mc:Fallback>
                <p:oleObj name="Equation" r:id="rId34" imgW="39014400" imgH="944880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23" y="2340188"/>
                        <a:ext cx="976378" cy="2352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76590642"/>
              </p:ext>
            </p:extLst>
          </p:nvPr>
        </p:nvGraphicFramePr>
        <p:xfrm>
          <a:off x="195547" y="2852824"/>
          <a:ext cx="2280350" cy="537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" name="Equation" r:id="rId36" imgW="85344000" imgH="20116800" progId="Equation.DSMT4">
                  <p:embed/>
                </p:oleObj>
              </mc:Choice>
              <mc:Fallback>
                <p:oleObj name="Equation" r:id="rId36" imgW="85344000" imgH="2011680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47" y="2852824"/>
                        <a:ext cx="2280350" cy="5374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242243703"/>
              </p:ext>
            </p:extLst>
          </p:nvPr>
        </p:nvGraphicFramePr>
        <p:xfrm>
          <a:off x="2475897" y="2845383"/>
          <a:ext cx="4839304" cy="55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9" name="Equation" r:id="rId38" imgW="144475200" imgH="16459200" progId="Equation.DSMT4">
                  <p:embed/>
                </p:oleObj>
              </mc:Choice>
              <mc:Fallback>
                <p:oleObj name="Equation" r:id="rId38" imgW="144475200" imgH="164592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897" y="2845383"/>
                        <a:ext cx="4839304" cy="551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770986633"/>
              </p:ext>
            </p:extLst>
          </p:nvPr>
        </p:nvGraphicFramePr>
        <p:xfrm>
          <a:off x="1414145" y="469266"/>
          <a:ext cx="6202680" cy="491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0" name="Equation" r:id="rId40" imgW="169164000" imgH="13411200" progId="Equation.DSMT4">
                  <p:embed/>
                </p:oleObj>
              </mc:Choice>
              <mc:Fallback>
                <p:oleObj name="Equation" r:id="rId40" imgW="169164000" imgH="134112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145" y="469266"/>
                        <a:ext cx="6202680" cy="4914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308149464"/>
              </p:ext>
            </p:extLst>
          </p:nvPr>
        </p:nvGraphicFramePr>
        <p:xfrm>
          <a:off x="7583157" y="540619"/>
          <a:ext cx="82804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1" name="Equation" r:id="rId42" imgW="22555200" imgH="10668000" progId="Equation.DSMT4">
                  <p:embed/>
                </p:oleObj>
              </mc:Choice>
              <mc:Fallback>
                <p:oleObj name="Equation" r:id="rId42" imgW="22555200" imgH="1066800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3157" y="540619"/>
                        <a:ext cx="828040" cy="391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>
            <p:custDataLst>
              <p:tags r:id="rId12"/>
            </p:custDataLst>
          </p:nvPr>
        </p:nvSpPr>
        <p:spPr bwMode="auto">
          <a:xfrm>
            <a:off x="163081" y="1037228"/>
            <a:ext cx="104203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并求和</a:t>
            </a:r>
          </a:p>
        </p:txBody>
      </p:sp>
      <p:sp>
        <p:nvSpPr>
          <p:cNvPr id="13" name="Rectangle 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7780" y="163195"/>
            <a:ext cx="274320" cy="1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5959038"/>
              </p:ext>
            </p:extLst>
          </p:nvPr>
        </p:nvGraphicFramePr>
        <p:xfrm>
          <a:off x="1335722" y="965822"/>
          <a:ext cx="1883695" cy="587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2" name="Equation" r:id="rId44" imgW="70713600" imgH="22250400" progId="Equation.DSMT4">
                  <p:embed/>
                </p:oleObj>
              </mc:Choice>
              <mc:Fallback>
                <p:oleObj name="Equation" r:id="rId44" imgW="70713600" imgH="22250400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722" y="965822"/>
                        <a:ext cx="1883695" cy="5873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13335" y="66040"/>
            <a:ext cx="14008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综合例题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ED689EC-8BF5-46C7-82B3-E3FB1930AE6E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127636466"/>
              </p:ext>
            </p:extLst>
          </p:nvPr>
        </p:nvGraphicFramePr>
        <p:xfrm>
          <a:off x="1314696" y="3403932"/>
          <a:ext cx="3595793" cy="549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3" name="Equation" r:id="rId46" imgW="139293600" imgH="21336000" progId="Equation.DSMT4">
                  <p:embed/>
                </p:oleObj>
              </mc:Choice>
              <mc:Fallback>
                <p:oleObj name="Equation" r:id="rId46" imgW="139293600" imgH="21336000" progId="Equation.DSMT4">
                  <p:embed/>
                  <p:pic>
                    <p:nvPicPr>
                      <p:cNvPr id="44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696" y="3403932"/>
                        <a:ext cx="3595793" cy="5495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3B18E76-83C6-4BCC-ABA0-324612C01940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239295703"/>
              </p:ext>
            </p:extLst>
          </p:nvPr>
        </p:nvGraphicFramePr>
        <p:xfrm>
          <a:off x="5038048" y="3559472"/>
          <a:ext cx="912537" cy="220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4" name="Equation" r:id="rId48" imgW="39014400" imgH="9448800" progId="Equation.DSMT4">
                  <p:embed/>
                </p:oleObj>
              </mc:Choice>
              <mc:Fallback>
                <p:oleObj name="Equation" r:id="rId48" imgW="39014400" imgH="9448800" progId="Equation.DSMT4">
                  <p:embed/>
                  <p:pic>
                    <p:nvPicPr>
                      <p:cNvPr id="45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048" y="3559472"/>
                        <a:ext cx="912537" cy="2202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57E0DCEA-1761-456C-9599-F94238B3FCA0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4508927"/>
              </p:ext>
            </p:extLst>
          </p:nvPr>
        </p:nvGraphicFramePr>
        <p:xfrm>
          <a:off x="3002529" y="4011551"/>
          <a:ext cx="2642426" cy="51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5" name="Equation" r:id="rId50" imgW="116128800" imgH="22555200" progId="Equation.DSMT4">
                  <p:embed/>
                </p:oleObj>
              </mc:Choice>
              <mc:Fallback>
                <p:oleObj name="Equation" r:id="rId50" imgW="116128800" imgH="22555200" progId="Equation.DSMT4">
                  <p:embed/>
                  <p:pic>
                    <p:nvPicPr>
                      <p:cNvPr id="46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529" y="4011551"/>
                        <a:ext cx="2642426" cy="5131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7627DFF9-4F7C-44AA-B18E-1E87FF46E82E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38606617"/>
              </p:ext>
            </p:extLst>
          </p:nvPr>
        </p:nvGraphicFramePr>
        <p:xfrm>
          <a:off x="5685092" y="3968958"/>
          <a:ext cx="3222812" cy="596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6" name="Equation" r:id="rId52" imgW="121920000" imgH="22555200" progId="Equation.DSMT4">
                  <p:embed/>
                </p:oleObj>
              </mc:Choice>
              <mc:Fallback>
                <p:oleObj name="Equation" r:id="rId52" imgW="121920000" imgH="22555200" progId="Equation.DSMT4">
                  <p:embed/>
                  <p:pic>
                    <p:nvPicPr>
                      <p:cNvPr id="47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5092" y="3968958"/>
                        <a:ext cx="3222812" cy="59658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F260A1E3-349E-49EE-BDFE-ED48EB4BF041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462970471"/>
              </p:ext>
            </p:extLst>
          </p:nvPr>
        </p:nvGraphicFramePr>
        <p:xfrm>
          <a:off x="165210" y="4022606"/>
          <a:ext cx="2825886" cy="41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7" name="Equation" r:id="rId54" imgW="88696800" imgH="13106400" progId="Equation.DSMT4">
                  <p:embed/>
                </p:oleObj>
              </mc:Choice>
              <mc:Fallback>
                <p:oleObj name="Equation" r:id="rId54" imgW="88696800" imgH="13106400" progId="Equation.DSMT4">
                  <p:embed/>
                  <p:pic>
                    <p:nvPicPr>
                      <p:cNvPr id="5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10" y="4022606"/>
                        <a:ext cx="2825886" cy="4178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8247E667-8582-4C6F-87A5-288125D24A09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941202913"/>
              </p:ext>
            </p:extLst>
          </p:nvPr>
        </p:nvGraphicFramePr>
        <p:xfrm>
          <a:off x="2969197" y="4643949"/>
          <a:ext cx="2484198" cy="57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8" name="Equation" r:id="rId56" imgW="99060000" imgH="22860000" progId="Equation.DSMT4">
                  <p:embed/>
                </p:oleObj>
              </mc:Choice>
              <mc:Fallback>
                <p:oleObj name="Equation" r:id="rId56" imgW="99060000" imgH="22860000" progId="Equation.DSMT4">
                  <p:embed/>
                  <p:pic>
                    <p:nvPicPr>
                      <p:cNvPr id="48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9197" y="4643949"/>
                        <a:ext cx="2484198" cy="5730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E01489D2-3F62-4B8A-9E59-84CC8C7C1757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532260863"/>
              </p:ext>
            </p:extLst>
          </p:nvPr>
        </p:nvGraphicFramePr>
        <p:xfrm>
          <a:off x="5497129" y="4792018"/>
          <a:ext cx="1149142" cy="27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9" name="Equation" r:id="rId58" imgW="39014400" imgH="9448800" progId="Equation.DSMT4">
                  <p:embed/>
                </p:oleObj>
              </mc:Choice>
              <mc:Fallback>
                <p:oleObj name="Equation" r:id="rId58" imgW="39014400" imgH="9448800" progId="Equation.DSMT4">
                  <p:embed/>
                  <p:pic>
                    <p:nvPicPr>
                      <p:cNvPr id="49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129" y="4792018"/>
                        <a:ext cx="1149142" cy="2768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8">
            <a:extLst>
              <a:ext uri="{FF2B5EF4-FFF2-40B4-BE49-F238E27FC236}">
                <a16:creationId xmlns:a16="http://schemas.microsoft.com/office/drawing/2014/main" id="{91A703B6-2B1D-4FEF-9F2E-7941D4200069}"/>
              </a:ext>
            </a:extLst>
          </p:cNvPr>
          <p:cNvSpPr txBox="1"/>
          <p:nvPr>
            <p:custDataLst>
              <p:tags r:id="rId24"/>
            </p:custDataLst>
          </p:nvPr>
        </p:nvSpPr>
        <p:spPr bwMode="auto">
          <a:xfrm>
            <a:off x="684099" y="5268890"/>
            <a:ext cx="1577340" cy="41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F112BE1F-8107-4E66-9F71-F0F4187E6BC0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776071725"/>
              </p:ext>
            </p:extLst>
          </p:nvPr>
        </p:nvGraphicFramePr>
        <p:xfrm>
          <a:off x="2298846" y="5285752"/>
          <a:ext cx="1577340" cy="50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0" name="Equation" r:id="rId60" imgW="69189600" imgH="22250400" progId="Equation.DSMT4">
                  <p:embed/>
                </p:oleObj>
              </mc:Choice>
              <mc:Fallback>
                <p:oleObj name="Equation" r:id="rId60" imgW="69189600" imgH="22250400" progId="Equation.DSMT4">
                  <p:embed/>
                  <p:pic>
                    <p:nvPicPr>
                      <p:cNvPr id="53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846" y="5285752"/>
                        <a:ext cx="1577340" cy="5044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7777891E-6FBE-4CA2-85C1-11119AD80ECD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121230478"/>
              </p:ext>
            </p:extLst>
          </p:nvPr>
        </p:nvGraphicFramePr>
        <p:xfrm>
          <a:off x="3952633" y="5367919"/>
          <a:ext cx="730338" cy="36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1" name="Equation" r:id="rId62" imgW="23469600" imgH="11582400" progId="Equation.DSMT4">
                  <p:embed/>
                </p:oleObj>
              </mc:Choice>
              <mc:Fallback>
                <p:oleObj name="Equation" r:id="rId62" imgW="23469600" imgH="11582400" progId="Equation.DSMT4">
                  <p:embed/>
                  <p:pic>
                    <p:nvPicPr>
                      <p:cNvPr id="54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33" y="5367919"/>
                        <a:ext cx="730338" cy="3603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3268CF06-84D3-4FE0-A021-C5C20D0C4F80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334636033"/>
              </p:ext>
            </p:extLst>
          </p:nvPr>
        </p:nvGraphicFramePr>
        <p:xfrm>
          <a:off x="4783485" y="5278271"/>
          <a:ext cx="1078698" cy="519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2" name="Equation" r:id="rId64" imgW="41148000" imgH="19812000" progId="Equation.DSMT4">
                  <p:embed/>
                </p:oleObj>
              </mc:Choice>
              <mc:Fallback>
                <p:oleObj name="Equation" r:id="rId64" imgW="41148000" imgH="19812000" progId="Equation.DSMT4">
                  <p:embed/>
                  <p:pic>
                    <p:nvPicPr>
                      <p:cNvPr id="55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485" y="5278271"/>
                        <a:ext cx="1078698" cy="5194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96D744B7-DFC1-479E-A52C-F82005BBE328}"/>
              </a:ext>
            </a:extLst>
          </p:cNvPr>
          <p:cNvSpPr txBox="1"/>
          <p:nvPr/>
        </p:nvSpPr>
        <p:spPr>
          <a:xfrm>
            <a:off x="4518360" y="1069190"/>
            <a:ext cx="3570208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请将本题看完后默写一遍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bldLvl="0" animBg="1" autoUpdateAnimBg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9A302EF-7426-4764-9854-F461572689BE}"/>
              </a:ext>
            </a:extLst>
          </p:cNvPr>
          <p:cNvSpPr/>
          <p:nvPr/>
        </p:nvSpPr>
        <p:spPr>
          <a:xfrm>
            <a:off x="-3652" y="1032822"/>
            <a:ext cx="9161186" cy="9590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id="{D15CAE2B-E212-4FED-8751-09D9ADF76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6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*五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自测题和思考题选解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1685F4-88F3-4C80-8EAC-0B6FDD8FD517}"/>
                  </a:ext>
                </a:extLst>
              </p:cNvPr>
              <p:cNvSpPr/>
              <p:nvPr/>
            </p:nvSpPr>
            <p:spPr>
              <a:xfrm>
                <a:off x="0" y="1044470"/>
                <a:ext cx="9147650" cy="914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自测题一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+5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−6</m:t>
                        </m:r>
                      </m:den>
                    </m:f>
                  </m:oMath>
                </a14:m>
                <a:r>
                  <a:rPr lang="zh-CN" altLang="zh-CN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   </a:t>
                </a:r>
                <a:r>
                  <a:rPr lang="zh-CN" altLang="zh-CN" dirty="0"/>
                  <a:t>）</a:t>
                </a:r>
                <a:r>
                  <a:rPr lang="en-US" altLang="zh-CN" dirty="0"/>
                  <a:t>.</a:t>
                </a:r>
                <a:endParaRPr lang="zh-CN" altLang="zh-CN" dirty="0"/>
              </a:p>
              <a:p>
                <a:r>
                  <a:rPr lang="zh-CN" altLang="zh-CN" dirty="0"/>
                  <a:t>（</a:t>
                </a:r>
                <a:r>
                  <a:rPr lang="en-US" altLang="zh-CN" dirty="0"/>
                  <a:t>A</a:t>
                </a:r>
                <a:r>
                  <a:rPr lang="zh-CN" altLang="zh-CN" dirty="0"/>
                  <a:t>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B</a:t>
                </a:r>
                <a:r>
                  <a:rPr lang="zh-CN" altLang="zh-CN" dirty="0"/>
                  <a:t>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dirty="0"/>
                  <a:t>  C</a:t>
                </a:r>
                <a:r>
                  <a:rPr lang="zh-CN" altLang="zh-CN" dirty="0"/>
                  <a:t>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（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）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81685F4-88F3-4C80-8EAC-0B6FDD8FD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4470"/>
                <a:ext cx="9147650" cy="914802"/>
              </a:xfrm>
              <a:prstGeom prst="rect">
                <a:avLst/>
              </a:prstGeom>
              <a:blipFill>
                <a:blip r:embed="rId8"/>
                <a:stretch>
                  <a:fillRect l="-533" t="-8000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DA0763B-8F86-44AC-92E3-9A3F1E0501C8}"/>
              </a:ext>
            </a:extLst>
          </p:cNvPr>
          <p:cNvSpPr/>
          <p:nvPr/>
        </p:nvSpPr>
        <p:spPr>
          <a:xfrm>
            <a:off x="-27696" y="3023308"/>
            <a:ext cx="9185230" cy="5812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C79668-241A-4FF4-8B77-B33AE8F96617}"/>
              </a:ext>
            </a:extLst>
          </p:cNvPr>
          <p:cNvSpPr/>
          <p:nvPr/>
        </p:nvSpPr>
        <p:spPr>
          <a:xfrm>
            <a:off x="-27696" y="3073507"/>
            <a:ext cx="9147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思考题</a:t>
            </a:r>
            <a:r>
              <a:rPr lang="en-US" altLang="zh-CN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10.2.4 </a:t>
            </a:r>
            <a:r>
              <a:rPr lang="zh-CN" altLang="en-US" b="1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如何证明幂级数                    在     时的收敛性？</a:t>
            </a:r>
            <a:endParaRPr lang="zh-CN" altLang="zh-CN" sz="1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653" y="6228707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142131" y="6349307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E66172-284C-4791-A15D-D1D9B27AED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92904"/>
            <a:ext cx="9144000" cy="81886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31C133-DFD4-4BEB-997B-5E9DA8F4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1BADCDC-9F02-4588-B0A3-AE0EE3171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513641"/>
              </p:ext>
            </p:extLst>
          </p:nvPr>
        </p:nvGraphicFramePr>
        <p:xfrm>
          <a:off x="3312854" y="2926690"/>
          <a:ext cx="2276184" cy="66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6" name="Equation" r:id="rId10" imgW="1536480" imgH="431640" progId="Equation.DSMT4">
                  <p:embed/>
                </p:oleObj>
              </mc:Choice>
              <mc:Fallback>
                <p:oleObj name="Equation" r:id="rId10" imgW="153648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854" y="2926690"/>
                        <a:ext cx="2276184" cy="6629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C49A399F-C802-4FCD-9968-C6EFF44C2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F55F5BA-B8D9-49CB-918D-925E93B27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924528"/>
              </p:ext>
            </p:extLst>
          </p:nvPr>
        </p:nvGraphicFramePr>
        <p:xfrm>
          <a:off x="5924939" y="3127553"/>
          <a:ext cx="417762" cy="215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Equation" r:id="rId12" imgW="291973" imgH="152334" progId="Equation.DSMT4">
                  <p:embed/>
                </p:oleObj>
              </mc:Choice>
              <mc:Fallback>
                <p:oleObj name="Equation" r:id="rId12" imgW="291973" imgH="152334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939" y="3127553"/>
                        <a:ext cx="417762" cy="215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8707F65-A784-4710-B5A0-53359D84BF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5766" y="3639855"/>
            <a:ext cx="7680726" cy="2040974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F3643EF6-CFE3-41C9-8EEE-FD49D0F5AFF2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0" y="5786562"/>
            <a:ext cx="306526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注：见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节课件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P46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9C8ADA1-2DDC-4A0B-9AA8-FBC4ED07230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97733227"/>
              </p:ext>
            </p:extLst>
          </p:nvPr>
        </p:nvGraphicFramePr>
        <p:xfrm>
          <a:off x="3110855" y="5740219"/>
          <a:ext cx="1861696" cy="5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Equation" r:id="rId15" imgW="74066400" imgH="22250400" progId="Equation.DSMT4">
                  <p:embed/>
                </p:oleObj>
              </mc:Choice>
              <mc:Fallback>
                <p:oleObj name="Equation" r:id="rId15" imgW="74066400" imgH="2225040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DF76532E-4E39-4944-8142-616FA46EB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0855" y="5740219"/>
                        <a:ext cx="1861696" cy="55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0B9B7AD9-8BF5-4C45-A862-BB646843C6DD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01967256"/>
              </p:ext>
            </p:extLst>
          </p:nvPr>
        </p:nvGraphicFramePr>
        <p:xfrm>
          <a:off x="4972551" y="5761453"/>
          <a:ext cx="3196448" cy="548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Equation" r:id="rId17" imgW="5524200" imgH="888840" progId="Equation.DSMT4">
                  <p:embed/>
                </p:oleObj>
              </mc:Choice>
              <mc:Fallback>
                <p:oleObj name="Equation" r:id="rId17" imgW="5524200" imgH="88884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523EB138-590E-48CD-AC94-992699423E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551" y="5761453"/>
                        <a:ext cx="3196448" cy="5487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B94C8CD6-797A-48C5-8710-18C41E8390EF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41655217"/>
              </p:ext>
            </p:extLst>
          </p:nvPr>
        </p:nvGraphicFramePr>
        <p:xfrm>
          <a:off x="8237327" y="5935077"/>
          <a:ext cx="882627" cy="24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Equation" r:id="rId19" imgW="32004000" imgH="9144000" progId="Equation.DSMT4">
                  <p:embed/>
                </p:oleObj>
              </mc:Choice>
              <mc:Fallback>
                <p:oleObj name="Equation" r:id="rId19" imgW="32004000" imgH="91440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0463A4A8-8E45-4139-8009-A75CBAA9DC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7327" y="5935077"/>
                        <a:ext cx="882627" cy="24852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6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ED7FF1-942C-48C4-8BC0-E42EE37AF069}"/>
              </a:ext>
            </a:extLst>
          </p:cNvPr>
          <p:cNvSpPr/>
          <p:nvPr/>
        </p:nvSpPr>
        <p:spPr>
          <a:xfrm>
            <a:off x="42361" y="1179467"/>
            <a:ext cx="9073064" cy="8802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Text Box 5">
            <a:extLst>
              <a:ext uri="{FF2B5EF4-FFF2-40B4-BE49-F238E27FC236}">
                <a16:creationId xmlns:a16="http://schemas.microsoft.com/office/drawing/2014/main" id="{E1F143D5-3540-4E63-9B87-BF31E5EF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6"/>
            <a:ext cx="9070428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*六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好题征解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4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B3AD181-D53F-439F-A6DB-CFCE3FD4E964}"/>
              </a:ext>
            </a:extLst>
          </p:cNvPr>
          <p:cNvSpPr/>
          <p:nvPr/>
        </p:nvSpPr>
        <p:spPr>
          <a:xfrm>
            <a:off x="8295" y="2180349"/>
            <a:ext cx="9033642" cy="126784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34042E5-791A-459C-A3B5-E34D5561EEB9}"/>
              </a:ext>
            </a:extLst>
          </p:cNvPr>
          <p:cNvSpPr/>
          <p:nvPr/>
        </p:nvSpPr>
        <p:spPr>
          <a:xfrm>
            <a:off x="8295" y="3535231"/>
            <a:ext cx="9126368" cy="117360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3EF3A8-17DD-4BD8-9F44-1A828FA7BAA4}"/>
                  </a:ext>
                </a:extLst>
              </p:cNvPr>
              <p:cNvSpPr/>
              <p:nvPr/>
            </p:nvSpPr>
            <p:spPr>
              <a:xfrm>
                <a:off x="3945781" y="492367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D3EF3A8-17DD-4BD8-9F44-1A828FA7B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781" y="492367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A440319-64FE-441C-9591-3BAACFA9E500}"/>
              </a:ext>
            </a:extLst>
          </p:cNvPr>
          <p:cNvSpPr txBox="1"/>
          <p:nvPr/>
        </p:nvSpPr>
        <p:spPr>
          <a:xfrm>
            <a:off x="433890" y="484650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答案</a:t>
            </a:r>
            <a:r>
              <a:rPr lang="zh-CN" altLang="en-US" dirty="0"/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29A105-95A2-499D-A53F-A794A883D6CC}"/>
                  </a:ext>
                </a:extLst>
              </p:cNvPr>
              <p:cNvSpPr/>
              <p:nvPr/>
            </p:nvSpPr>
            <p:spPr>
              <a:xfrm>
                <a:off x="5132739" y="4844265"/>
                <a:ext cx="3811236" cy="561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提示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″</m:t>
                          </m:r>
                        </m:sup>
                      </m:sSup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, ∀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229A105-95A2-499D-A53F-A794A883D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39" y="4844265"/>
                <a:ext cx="3811236" cy="56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019FDDB-C0D3-4118-A339-2B11AD571C69}"/>
                  </a:ext>
                </a:extLst>
              </p:cNvPr>
              <p:cNvSpPr/>
              <p:nvPr/>
            </p:nvSpPr>
            <p:spPr>
              <a:xfrm>
                <a:off x="1322038" y="4803485"/>
                <a:ext cx="2184508" cy="60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zh-CN" sz="1400" i="1"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,+∞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019FDDB-C0D3-4118-A339-2B11AD571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38" y="4803485"/>
                <a:ext cx="2184508" cy="602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A88C6E7-9AD6-493D-93EA-F424C857B1C3}"/>
              </a:ext>
            </a:extLst>
          </p:cNvPr>
          <p:cNvSpPr/>
          <p:nvPr/>
        </p:nvSpPr>
        <p:spPr>
          <a:xfrm>
            <a:off x="110228" y="1241564"/>
            <a:ext cx="7598322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求级数的收敛域</a:t>
            </a:r>
            <a:endParaRPr lang="zh-CN" altLang="zh-CN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50368-F75C-44BB-BC8A-8D80DB2CE9E3}"/>
                  </a:ext>
                </a:extLst>
              </p:cNvPr>
              <p:cNvSpPr/>
              <p:nvPr/>
            </p:nvSpPr>
            <p:spPr>
              <a:xfrm>
                <a:off x="110228" y="2180350"/>
                <a:ext cx="6728722" cy="838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2400" b="1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zh-CN" sz="2400" dirty="0"/>
                  <a:t>计算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lim>
                    </m:limLow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A950368-F75C-44BB-BC8A-8D80DB2CE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8" y="2180350"/>
                <a:ext cx="6728722" cy="838435"/>
              </a:xfrm>
              <a:prstGeom prst="rect">
                <a:avLst/>
              </a:prstGeom>
              <a:blipFill>
                <a:blip r:embed="rId7"/>
                <a:stretch>
                  <a:fillRect l="-1359" t="-40146" b="-95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8A70B83-2311-4203-8AE7-0BC790E0CB61}"/>
                  </a:ext>
                </a:extLst>
              </p:cNvPr>
              <p:cNvSpPr/>
              <p:nvPr/>
            </p:nvSpPr>
            <p:spPr>
              <a:xfrm>
                <a:off x="110228" y="3568797"/>
                <a:ext cx="9033772" cy="1154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/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zh-CN" altLang="zh-CN" dirty="0"/>
                  <a:t>上有二阶连续导数，且在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dirty="0"/>
                  <a:t>取到极小值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，试证：级数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𝑙𝑛</m:t>
                                    </m:r>
                                  </m:fNam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zh-CN" altLang="zh-CN" dirty="0"/>
                  <a:t>绝对收敛</a:t>
                </a:r>
                <a:r>
                  <a:rPr lang="zh-CN" altLang="zh-CN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．</a:t>
                </a:r>
                <a:endParaRPr lang="zh-CN" altLang="zh-CN" sz="1600" kern="1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8A70B83-2311-4203-8AE7-0BC790E0C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8" y="3568797"/>
                <a:ext cx="9033772" cy="1154868"/>
              </a:xfrm>
              <a:prstGeom prst="rect">
                <a:avLst/>
              </a:prstGeom>
              <a:blipFill>
                <a:blip r:embed="rId8"/>
                <a:stretch>
                  <a:fillRect l="-3711" b="-5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8FD64E58-D2FA-42B6-843F-E4C3A6004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8E8A2F-990B-4808-A183-3965A54BC6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01743"/>
              </p:ext>
            </p:extLst>
          </p:nvPr>
        </p:nvGraphicFramePr>
        <p:xfrm>
          <a:off x="2425959" y="1338698"/>
          <a:ext cx="8477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Equation" r:id="rId9" imgW="850531" imgH="672808" progId="Equation.DSMT4">
                  <p:embed/>
                </p:oleObj>
              </mc:Choice>
              <mc:Fallback>
                <p:oleObj name="Equation" r:id="rId9" imgW="850531" imgH="67280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959" y="1338698"/>
                        <a:ext cx="847725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03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ED7FF1-942C-48C4-8BC0-E42EE37AF069}"/>
              </a:ext>
            </a:extLst>
          </p:cNvPr>
          <p:cNvSpPr/>
          <p:nvPr/>
        </p:nvSpPr>
        <p:spPr>
          <a:xfrm>
            <a:off x="19052" y="1072446"/>
            <a:ext cx="9089480" cy="11408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EC2F92-8956-4D1A-9EE8-832DD2B548A0}"/>
                  </a:ext>
                </a:extLst>
              </p:cNvPr>
              <p:cNvSpPr/>
              <p:nvPr/>
            </p:nvSpPr>
            <p:spPr>
              <a:xfrm>
                <a:off x="35467" y="1036405"/>
                <a:ext cx="9143999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304800" algn="just">
                  <a:spcAft>
                    <a:spcPts val="0"/>
                  </a:spcAft>
                </a:pPr>
                <a:r>
                  <a:rPr lang="zh-CN" altLang="en-US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读题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 (</a:t>
                </a:r>
                <a:r>
                  <a:rPr lang="zh-CN" altLang="en-US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国决</a:t>
                </a:r>
                <a:r>
                  <a:rPr lang="zh-CN" altLang="zh-CN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赛题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zh-CN" altLang="zh-CN" dirty="0"/>
                  <a:t>设函数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/>
                  <a:t>是区间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∞,+∞</m:t>
                        </m:r>
                      </m:e>
                    </m:d>
                  </m:oMath>
                </a14:m>
                <a:r>
                  <a:rPr lang="zh-CN" altLang="zh-CN" dirty="0"/>
                  <a:t>上的可微函数，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zh-CN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zh-CN" dirty="0"/>
                  <a:t>任取实数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func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=1,2,⋯</m:t>
                    </m:r>
                  </m:oMath>
                </a14:m>
                <a:r>
                  <a:rPr lang="zh-CN" altLang="zh-CN" dirty="0"/>
                  <a:t>，证明：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绝对收敛</a:t>
                </a:r>
                <a:r>
                  <a:rPr lang="en-US" altLang="zh-CN" dirty="0"/>
                  <a:t>.</a:t>
                </a:r>
                <a:r>
                  <a:rPr lang="en-US" altLang="zh-CN" sz="2000" dirty="0"/>
                  <a:t>.</a:t>
                </a:r>
                <a:endParaRPr lang="zh-CN" altLang="zh-CN" sz="2000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EC2F92-8956-4D1A-9EE8-832DD2B5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" y="1036405"/>
                <a:ext cx="9143999" cy="1046440"/>
              </a:xfrm>
              <a:prstGeom prst="rect">
                <a:avLst/>
              </a:prstGeom>
              <a:blipFill>
                <a:blip r:embed="rId3"/>
                <a:stretch>
                  <a:fillRect l="-600" t="-5233" b="-6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Box 5">
            <a:extLst>
              <a:ext uri="{FF2B5EF4-FFF2-40B4-BE49-F238E27FC236}">
                <a16:creationId xmlns:a16="http://schemas.microsoft.com/office/drawing/2014/main" id="{E1F143D5-3540-4E63-9B87-BF31E5EF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67" y="452885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*七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竞赛之窗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19A4E-C557-4080-801D-52F92B05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3371"/>
            <a:ext cx="9144000" cy="36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ED7FF1-942C-48C4-8BC0-E42EE37AF069}"/>
              </a:ext>
            </a:extLst>
          </p:cNvPr>
          <p:cNvSpPr/>
          <p:nvPr/>
        </p:nvSpPr>
        <p:spPr>
          <a:xfrm>
            <a:off x="13539" y="423159"/>
            <a:ext cx="9143998" cy="13162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EC2F92-8956-4D1A-9EE8-832DD2B548A0}"/>
                  </a:ext>
                </a:extLst>
              </p:cNvPr>
              <p:cNvSpPr/>
              <p:nvPr/>
            </p:nvSpPr>
            <p:spPr>
              <a:xfrm>
                <a:off x="73572" y="455236"/>
                <a:ext cx="9083965" cy="1283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读题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 (</a:t>
                </a:r>
                <a:r>
                  <a:rPr lang="zh-CN" altLang="en-US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国赛</a:t>
                </a:r>
                <a:r>
                  <a:rPr lang="en-US" altLang="zh-CN" sz="2400" b="1" kern="100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dirty="0"/>
                  <a:t>.</a:t>
                </a:r>
                <a:r>
                  <a:rPr lang="zh-CN" altLang="zh-CN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zh-CN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zh-CN" dirty="0"/>
                  <a:t>，证明：</a:t>
                </a:r>
              </a:p>
              <a:p>
                <a:r>
                  <a:rPr lang="zh-CN" altLang="zh-CN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zh-CN" dirty="0"/>
                  <a:t>）当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zh-CN" altLang="zh-CN" dirty="0"/>
                  <a:t>时，级数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zh-CN" altLang="zh-CN" dirty="0"/>
                  <a:t>收敛；</a:t>
                </a:r>
                <a:endParaRPr lang="en-US" altLang="zh-CN" dirty="0"/>
              </a:p>
              <a:p>
                <a:r>
                  <a:rPr lang="zh-CN" altLang="zh-CN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zh-CN" dirty="0"/>
                  <a:t>）当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zh-CN" altLang="zh-CN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</m:oMath>
                </a14:m>
                <a:r>
                  <a:rPr lang="zh-CN" altLang="zh-CN" dirty="0"/>
                  <a:t>时，级数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zh-CN" altLang="zh-CN" dirty="0"/>
                  <a:t>发散</a:t>
                </a:r>
                <a:r>
                  <a:rPr lang="en-US" altLang="zh-CN" dirty="0"/>
                  <a:t>.</a:t>
                </a:r>
                <a:endParaRPr lang="zh-CN" altLang="zh-CN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CEC2F92-8956-4D1A-9EE8-832DD2B5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2" y="455236"/>
                <a:ext cx="9083965" cy="1283813"/>
              </a:xfrm>
              <a:prstGeom prst="rect">
                <a:avLst/>
              </a:prstGeom>
              <a:blipFill>
                <a:blip r:embed="rId3"/>
                <a:stretch>
                  <a:fillRect l="-1007" t="-4286" b="-4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387BD735-37E0-40A1-9085-24A38254A9BC}"/>
              </a:ext>
            </a:extLst>
          </p:cNvPr>
          <p:cNvSpPr/>
          <p:nvPr/>
        </p:nvSpPr>
        <p:spPr>
          <a:xfrm>
            <a:off x="13538" y="66032"/>
            <a:ext cx="199303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*七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竞赛之窗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24B33-F9E6-4771-A2CA-0988EE05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" y="1724944"/>
            <a:ext cx="9083965" cy="467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C1560-9627-4700-BCD7-0E23FABC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2EB42BA-1DE2-41A7-A95C-ADF857AC5C91}"/>
              </a:ext>
            </a:extLst>
          </p:cNvPr>
          <p:cNvSpPr/>
          <p:nvPr/>
        </p:nvSpPr>
        <p:spPr>
          <a:xfrm>
            <a:off x="-2636" y="428626"/>
            <a:ext cx="914663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流连忘返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对无穷级数有突出贡献的人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数学文化</a:t>
            </a:r>
            <a:endParaRPr lang="en-US" altLang="zh-CN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3C278-1858-40D9-9238-3668F1C7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846"/>
            <a:ext cx="1988548" cy="19593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6DA864-D589-4C7A-8E1C-3AB58F2E8F84}"/>
              </a:ext>
            </a:extLst>
          </p:cNvPr>
          <p:cNvSpPr/>
          <p:nvPr/>
        </p:nvSpPr>
        <p:spPr>
          <a:xfrm>
            <a:off x="480587" y="29072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1664</a:t>
            </a:r>
            <a:r>
              <a:rPr lang="zh-CN" altLang="zh-CN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牛顿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9DCACB-BEA7-467B-8FF5-0A37EC35E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59" y="979762"/>
            <a:ext cx="1583106" cy="19313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7E501D-E5BA-4F9F-854C-36B27DCE72AD}"/>
              </a:ext>
            </a:extLst>
          </p:cNvPr>
          <p:cNvSpPr/>
          <p:nvPr/>
        </p:nvSpPr>
        <p:spPr>
          <a:xfrm>
            <a:off x="2099659" y="2939068"/>
            <a:ext cx="1715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1671</a:t>
            </a:r>
            <a:r>
              <a:rPr lang="zh-CN" altLang="en-US" dirty="0"/>
              <a:t>格雷戈里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96B479-AD59-4819-9F3D-1A0ECFD5F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17" y="979762"/>
            <a:ext cx="1525797" cy="193138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B2DD45B-A320-40CD-AAE3-5F1E8642DDA2}"/>
              </a:ext>
            </a:extLst>
          </p:cNvPr>
          <p:cNvSpPr/>
          <p:nvPr/>
        </p:nvSpPr>
        <p:spPr>
          <a:xfrm>
            <a:off x="3815117" y="291115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1713</a:t>
            </a:r>
            <a:r>
              <a:rPr lang="zh-CN" altLang="en-US" dirty="0"/>
              <a:t>莱布尼兹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8E9395-77C4-45AF-BFBF-08DC53AD52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66" y="979762"/>
            <a:ext cx="1549100" cy="193138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75C4FF8-09CA-4E6F-BDEE-07ED60C3B1E7}"/>
              </a:ext>
            </a:extLst>
          </p:cNvPr>
          <p:cNvSpPr/>
          <p:nvPr/>
        </p:nvSpPr>
        <p:spPr>
          <a:xfrm>
            <a:off x="5788625" y="29237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1712</a:t>
            </a:r>
            <a:r>
              <a:rPr lang="zh-CN" altLang="en-US" dirty="0"/>
              <a:t>泰勒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B5F142D-9EB0-452D-BE1D-1CD183D048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55" y="979762"/>
            <a:ext cx="1487227" cy="1931389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12D7845-0343-4EDC-8291-958D2BD9F217}"/>
              </a:ext>
            </a:extLst>
          </p:cNvPr>
          <p:cNvSpPr/>
          <p:nvPr/>
        </p:nvSpPr>
        <p:spPr>
          <a:xfrm>
            <a:off x="7300470" y="29072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1730</a:t>
            </a:r>
            <a:r>
              <a:rPr lang="zh-CN" altLang="en-US" dirty="0"/>
              <a:t>欧拉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3FE2D68-887C-4B45-8181-5411D08C67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" y="3487052"/>
            <a:ext cx="1605712" cy="195930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6893F65-FD94-440A-9A08-609243862F80}"/>
              </a:ext>
            </a:extLst>
          </p:cNvPr>
          <p:cNvSpPr/>
          <p:nvPr/>
        </p:nvSpPr>
        <p:spPr>
          <a:xfrm>
            <a:off x="352347" y="546826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1807</a:t>
            </a:r>
            <a:r>
              <a:rPr lang="zh-CN" altLang="en-US" dirty="0"/>
              <a:t>傅里叶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C865BF6-936B-4E60-8994-01DE4AF490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31" y="3487053"/>
            <a:ext cx="1595435" cy="1959306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EA57E0D-BB4D-4F81-A9C7-7A19F9F72272}"/>
              </a:ext>
            </a:extLst>
          </p:cNvPr>
          <p:cNvSpPr/>
          <p:nvPr/>
        </p:nvSpPr>
        <p:spPr>
          <a:xfrm>
            <a:off x="1813346" y="5440346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1829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狄利克雷</a:t>
            </a:r>
            <a:endParaRPr lang="zh-CN" alt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7C9810A-2A55-4371-B29B-ACDDD44A5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23" y="3490581"/>
            <a:ext cx="1407047" cy="194976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C70ACD1-942D-4D2A-BBD3-BEFE73507D1C}"/>
              </a:ext>
            </a:extLst>
          </p:cNvPr>
          <p:cNvSpPr/>
          <p:nvPr/>
        </p:nvSpPr>
        <p:spPr>
          <a:xfrm>
            <a:off x="3836326" y="5437861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1821</a:t>
            </a:r>
            <a:r>
              <a:rPr lang="zh-CN" altLang="en-US" dirty="0"/>
              <a:t>柯西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64C5866-6E81-4706-BA1A-8C74AD405699}"/>
              </a:ext>
            </a:extLst>
          </p:cNvPr>
          <p:cNvSpPr/>
          <p:nvPr/>
        </p:nvSpPr>
        <p:spPr>
          <a:xfrm>
            <a:off x="5119827" y="543786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1842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魏尔斯特拉斯</a:t>
            </a:r>
            <a:endParaRPr lang="zh-CN" altLang="en-US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D343FB12-C500-4D37-9FD2-43739FB9D0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27" y="3487053"/>
            <a:ext cx="1509629" cy="1959306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59639FB-73D0-4B4A-8750-8CA9D2381A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049" y="4717731"/>
            <a:ext cx="2066439" cy="2066439"/>
          </a:xfrm>
          <a:prstGeom prst="rect">
            <a:avLst/>
          </a:prstGeom>
        </p:spPr>
      </p:pic>
      <p:pic>
        <p:nvPicPr>
          <p:cNvPr id="25602" name="Picture 2" descr="https://exp-picture.cdn.bcebos.com/3d002dbad341037d903c31c2a9bc7dc5ce672da0.jpg?x-bce-process=image%2Fresize%2Cm_lfit%2Cw_500%2Climit_1%2Fformat%2Cf_auto%2Fquality%2Cq_80">
            <a:extLst>
              <a:ext uri="{FF2B5EF4-FFF2-40B4-BE49-F238E27FC236}">
                <a16:creationId xmlns:a16="http://schemas.microsoft.com/office/drawing/2014/main" id="{98A0AE77-F8AE-4CB1-A6C0-FB6BBFBE60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41" y="3257771"/>
            <a:ext cx="1962312" cy="145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9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/>
      <p:bldP spid="24" grpId="0"/>
      <p:bldP spid="32" grpId="0"/>
      <p:bldP spid="35" grpId="0"/>
      <p:bldP spid="40" grpId="0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AutoShape 6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82321" y="2055485"/>
            <a:ext cx="2057400" cy="66677"/>
          </a:xfrm>
          <a:prstGeom prst="leftArrow">
            <a:avLst>
              <a:gd name="adj1" fmla="val 50000"/>
              <a:gd name="adj2" fmla="val 300000"/>
            </a:avLst>
          </a:prstGeom>
          <a:gradFill rotWithShape="0">
            <a:gsLst>
              <a:gs pos="0">
                <a:srgbClr val="0000FF"/>
              </a:gs>
              <a:gs pos="100000">
                <a:srgbClr val="339966"/>
              </a:gs>
            </a:gsLst>
            <a:lin ang="0" scaled="1"/>
          </a:gradFill>
          <a:ln w="38100" cmpd="dbl">
            <a:solidFill>
              <a:srgbClr val="00CCFF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Rectangle 2">
            <a:hlinkClick r:id="rId60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9639" y="1814353"/>
            <a:ext cx="1397000" cy="295733"/>
          </a:xfrm>
          <a:prstGeom prst="rect">
            <a:avLst/>
          </a:prstGeom>
          <a:solidFill>
            <a:srgbClr val="0000FF"/>
          </a:solidFill>
          <a:ln w="76200" cmpd="tri">
            <a:solidFill>
              <a:srgbClr val="0099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常数项级数</a:t>
            </a:r>
          </a:p>
        </p:txBody>
      </p:sp>
      <p:sp>
        <p:nvSpPr>
          <p:cNvPr id="4" name="Rectangle 3">
            <a:hlinkClick r:id="rId61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75376" y="1814353"/>
            <a:ext cx="1545525" cy="330580"/>
          </a:xfrm>
          <a:prstGeom prst="rect">
            <a:avLst/>
          </a:prstGeom>
          <a:solidFill>
            <a:srgbClr val="008000"/>
          </a:solidFill>
          <a:ln w="76200" cmpd="tri">
            <a:solidFill>
              <a:srgbClr val="00CC00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函数项级数</a:t>
            </a:r>
          </a:p>
        </p:txBody>
      </p:sp>
      <p:sp>
        <p:nvSpPr>
          <p:cNvPr id="5" name="Rectangle 4">
            <a:hlinkClick r:id="rId60" action="ppaction://hlinksldjump"/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4015" y="2667895"/>
            <a:ext cx="722253" cy="1358900"/>
          </a:xfrm>
          <a:prstGeom prst="rect">
            <a:avLst/>
          </a:prstGeom>
          <a:solidFill>
            <a:srgbClr val="3366FF"/>
          </a:solidFill>
          <a:ln w="76200" cmpd="tri">
            <a:solidFill>
              <a:srgbClr val="00CC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正</a:t>
            </a: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</a:t>
            </a: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级</a:t>
            </a:r>
          </a:p>
          <a:p>
            <a:pPr algn="ctr"/>
            <a:r>
              <a:rPr lang="zh-CN" altLang="en-US" sz="16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</a:t>
            </a:r>
          </a:p>
        </p:txBody>
      </p:sp>
      <p:sp>
        <p:nvSpPr>
          <p:cNvPr id="6" name="Rectangle 5">
            <a:hlinkClick r:id="rId62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407731" y="2679007"/>
            <a:ext cx="498427" cy="1355725"/>
          </a:xfrm>
          <a:prstGeom prst="rect">
            <a:avLst/>
          </a:prstGeom>
          <a:solidFill>
            <a:srgbClr val="3366FF"/>
          </a:solidFill>
          <a:ln w="76200" cmpd="tri">
            <a:solidFill>
              <a:srgbClr val="00CC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交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错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级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</a:t>
            </a:r>
            <a:endParaRPr lang="zh-CN" altLang="en-US" sz="1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Rectangle 6">
            <a:hlinkClick r:id="rId63" action="ppaction://hlinksldjump"/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02217" y="2842260"/>
            <a:ext cx="1293252" cy="311945"/>
          </a:xfrm>
          <a:prstGeom prst="rect">
            <a:avLst/>
          </a:prstGeom>
          <a:solidFill>
            <a:srgbClr val="CC0099"/>
          </a:solidFill>
          <a:ln w="76200" cmpd="tri">
            <a:solidFill>
              <a:srgbClr val="FF00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幂级数</a:t>
            </a:r>
            <a:endParaRPr lang="zh-CN" altLang="en-US" sz="2400" b="1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Rectangle 8">
            <a:hlinkClick r:id="rId62" action="ppaction://hlinksldjump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07029" y="2814693"/>
            <a:ext cx="393239" cy="1536372"/>
          </a:xfrm>
          <a:prstGeom prst="rect">
            <a:avLst/>
          </a:prstGeom>
          <a:solidFill>
            <a:srgbClr val="006666"/>
          </a:solidFill>
          <a:ln w="76200" cmpd="tri">
            <a:solidFill>
              <a:srgbClr val="33CCCC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收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敛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半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径</a:t>
            </a:r>
          </a:p>
          <a:p>
            <a:pPr algn="ctr"/>
            <a:r>
              <a:rPr lang="en-US" altLang="zh-CN" sz="1600" b="1" i="1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R</a:t>
            </a:r>
            <a:endParaRPr lang="en-US" altLang="zh-CN" sz="1600" i="1" dirty="0"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hlinkClick r:id="rId61" action="ppaction://hlinksldjump"/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81070" y="3481246"/>
            <a:ext cx="1512675" cy="279400"/>
          </a:xfrm>
          <a:prstGeom prst="rect">
            <a:avLst/>
          </a:prstGeom>
          <a:solidFill>
            <a:srgbClr val="FF00FF"/>
          </a:solidFill>
          <a:ln w="76200" cmpd="tri">
            <a:solidFill>
              <a:srgbClr val="CC99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泰勒展开式</a:t>
            </a:r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Rectangle 1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89580" y="4763590"/>
            <a:ext cx="1600200" cy="434303"/>
          </a:xfrm>
          <a:prstGeom prst="rect">
            <a:avLst/>
          </a:prstGeom>
          <a:solidFill>
            <a:srgbClr val="FFCC00"/>
          </a:solidFill>
          <a:ln w="76200" cmpd="tri">
            <a:solidFill>
              <a:srgbClr val="FF6600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数或函数</a:t>
            </a:r>
            <a:endParaRPr lang="zh-CN" altLang="en-US" sz="28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15817" y="4929058"/>
            <a:ext cx="1890416" cy="165054"/>
          </a:xfrm>
          <a:prstGeom prst="rect">
            <a:avLst/>
          </a:prstGeom>
          <a:solidFill>
            <a:srgbClr val="008000"/>
          </a:solidFill>
          <a:ln w="76200" cmpd="tri">
            <a:solidFill>
              <a:srgbClr val="339966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函   数</a:t>
            </a:r>
            <a:endParaRPr lang="zh-CN" altLang="en-US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Rectangle 1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31708" y="4920637"/>
            <a:ext cx="1588686" cy="262303"/>
          </a:xfrm>
          <a:prstGeom prst="rect">
            <a:avLst/>
          </a:prstGeom>
          <a:solidFill>
            <a:srgbClr val="0000FF"/>
          </a:solidFill>
          <a:ln w="76200" cmpd="tri">
            <a:solidFill>
              <a:srgbClr val="3366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</a:t>
            </a:r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" name="Rectangle 13">
            <a:hlinkClick r:id="rId64" action="ppaction://hlinksldjump"/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285619" y="2679007"/>
            <a:ext cx="760858" cy="1355725"/>
          </a:xfrm>
          <a:prstGeom prst="rect">
            <a:avLst/>
          </a:prstGeom>
          <a:solidFill>
            <a:srgbClr val="3366FF"/>
          </a:solidFill>
          <a:ln w="76200" cmpd="tri">
            <a:solidFill>
              <a:srgbClr val="00CC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般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项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级</a:t>
            </a: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</a:t>
            </a:r>
          </a:p>
        </p:txBody>
      </p:sp>
      <p:sp>
        <p:nvSpPr>
          <p:cNvPr id="18" name="Rectangle 16">
            <a:hlinkClick r:id="rId65" action="ppaction://hlinksldjump"/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06376" y="4130670"/>
            <a:ext cx="1387369" cy="318664"/>
          </a:xfrm>
          <a:prstGeom prst="rect">
            <a:avLst/>
          </a:prstGeom>
          <a:solidFill>
            <a:srgbClr val="FF00FF"/>
          </a:solidFill>
          <a:ln w="76200" cmpd="tri">
            <a:solidFill>
              <a:srgbClr val="CC99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泰勒级数</a:t>
            </a:r>
            <a:endParaRPr lang="zh-CN" altLang="en-US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AutoShap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282534" y="4980741"/>
            <a:ext cx="714375" cy="79262"/>
          </a:xfrm>
          <a:prstGeom prst="rightArrow">
            <a:avLst>
              <a:gd name="adj1" fmla="val 50000"/>
              <a:gd name="adj2" fmla="val 127152"/>
            </a:avLst>
          </a:prstGeom>
          <a:gradFill rotWithShape="0">
            <a:gsLst>
              <a:gs pos="0">
                <a:srgbClr val="FF9933"/>
              </a:gs>
              <a:gs pos="100000">
                <a:srgbClr val="008000"/>
              </a:gs>
            </a:gsLst>
            <a:lin ang="0" scaled="1"/>
          </a:gradFill>
          <a:ln w="38100" cmpd="dbl">
            <a:solidFill>
              <a:srgbClr val="3366FF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" name="AutoShape 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565557" y="5029561"/>
            <a:ext cx="902814" cy="64551"/>
          </a:xfrm>
          <a:prstGeom prst="leftArrow">
            <a:avLst>
              <a:gd name="adj1" fmla="val 50000"/>
              <a:gd name="adj2" fmla="val 112748"/>
            </a:avLst>
          </a:prstGeom>
          <a:gradFill rotWithShape="0">
            <a:gsLst>
              <a:gs pos="0">
                <a:schemeClr val="accent2"/>
              </a:gs>
              <a:gs pos="100000">
                <a:srgbClr val="FF9933"/>
              </a:gs>
            </a:gsLst>
            <a:lin ang="0" scaled="1"/>
          </a:gradFill>
          <a:ln w="38100" cmpd="dbl">
            <a:solidFill>
              <a:srgbClr val="3366FF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" name="AutoShape 20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16200000" flipV="1">
            <a:off x="4956112" y="2787616"/>
            <a:ext cx="121546" cy="504031"/>
          </a:xfrm>
          <a:prstGeom prst="downArrow">
            <a:avLst>
              <a:gd name="adj1" fmla="val 50000"/>
              <a:gd name="adj2" fmla="val 92308"/>
            </a:avLst>
          </a:prstGeom>
          <a:gradFill rotWithShape="0">
            <a:gsLst>
              <a:gs pos="0">
                <a:srgbClr val="3EAFC2"/>
              </a:gs>
              <a:gs pos="100000">
                <a:srgbClr val="FF00FF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16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" name="AutoShape 2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058966" y="3182147"/>
            <a:ext cx="228600" cy="249237"/>
          </a:xfrm>
          <a:prstGeom prst="upArrow">
            <a:avLst>
              <a:gd name="adj1" fmla="val 50000"/>
              <a:gd name="adj2" fmla="val 27257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 sz="16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7" name="Group 64"/>
          <p:cNvGrpSpPr/>
          <p:nvPr/>
        </p:nvGrpSpPr>
        <p:grpSpPr bwMode="auto">
          <a:xfrm>
            <a:off x="612776" y="2153246"/>
            <a:ext cx="2057400" cy="412750"/>
            <a:chOff x="528" y="1392"/>
            <a:chExt cx="1296" cy="260"/>
          </a:xfrm>
        </p:grpSpPr>
        <p:sp>
          <p:nvSpPr>
            <p:cNvPr id="28" name="Rectangle 34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562" y="1488"/>
              <a:ext cx="1226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29" name="AutoShape 35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093" y="1392"/>
              <a:ext cx="155" cy="260"/>
            </a:xfrm>
            <a:prstGeom prst="downArrow">
              <a:avLst>
                <a:gd name="adj1" fmla="val 50000"/>
                <a:gd name="adj2" fmla="val 41935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3399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0" name="AutoShape 36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528" y="1488"/>
              <a:ext cx="144" cy="159"/>
            </a:xfrm>
            <a:prstGeom prst="downArrow">
              <a:avLst>
                <a:gd name="adj1" fmla="val 50000"/>
                <a:gd name="adj2" fmla="val 2760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3399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31" name="AutoShape 37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680" y="1488"/>
              <a:ext cx="144" cy="159"/>
            </a:xfrm>
            <a:prstGeom prst="downArrow">
              <a:avLst>
                <a:gd name="adj1" fmla="val 50000"/>
                <a:gd name="adj2" fmla="val 27604"/>
              </a:avLst>
            </a:prstGeom>
            <a:gradFill rotWithShape="0">
              <a:gsLst>
                <a:gs pos="0">
                  <a:schemeClr val="accent2"/>
                </a:gs>
                <a:gs pos="100000">
                  <a:srgbClr val="3399FF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33" name="AutoShape 3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58966" y="3791286"/>
            <a:ext cx="228600" cy="279400"/>
          </a:xfrm>
          <a:prstGeom prst="upArrow">
            <a:avLst>
              <a:gd name="adj1" fmla="val 50000"/>
              <a:gd name="adj2" fmla="val 30556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34" name="Group 65"/>
          <p:cNvGrpSpPr/>
          <p:nvPr/>
        </p:nvGrpSpPr>
        <p:grpSpPr bwMode="auto">
          <a:xfrm>
            <a:off x="1498601" y="1433353"/>
            <a:ext cx="2162175" cy="381000"/>
            <a:chOff x="1086" y="816"/>
            <a:chExt cx="1362" cy="240"/>
          </a:xfrm>
        </p:grpSpPr>
        <p:sp>
          <p:nvSpPr>
            <p:cNvPr id="35" name="Rectangle 47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1191" y="816"/>
              <a:ext cx="1257" cy="79"/>
            </a:xfrm>
            <a:prstGeom prst="rect">
              <a:avLst/>
            </a:prstGeom>
            <a:gradFill rotWithShape="0">
              <a:gsLst>
                <a:gs pos="0">
                  <a:srgbClr val="0066FF"/>
                </a:gs>
                <a:gs pos="100000">
                  <a:srgbClr val="FF66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AutoShape 48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086" y="817"/>
              <a:ext cx="159" cy="239"/>
            </a:xfrm>
            <a:prstGeom prst="downArrow">
              <a:avLst>
                <a:gd name="adj1" fmla="val 50000"/>
                <a:gd name="adj2" fmla="val 37579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pSp>
        <p:nvGrpSpPr>
          <p:cNvPr id="39" name="Group 66"/>
          <p:cNvGrpSpPr/>
          <p:nvPr/>
        </p:nvGrpSpPr>
        <p:grpSpPr bwMode="auto">
          <a:xfrm>
            <a:off x="4879976" y="1433353"/>
            <a:ext cx="2209800" cy="381000"/>
            <a:chOff x="3216" y="816"/>
            <a:chExt cx="1392" cy="240"/>
          </a:xfrm>
        </p:grpSpPr>
        <p:sp>
          <p:nvSpPr>
            <p:cNvPr id="40" name="Rectangle 50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3216" y="816"/>
              <a:ext cx="1296" cy="79"/>
            </a:xfrm>
            <a:prstGeom prst="rect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339966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AutoShape 51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4449" y="816"/>
              <a:ext cx="159" cy="240"/>
            </a:xfrm>
            <a:prstGeom prst="downArrow">
              <a:avLst>
                <a:gd name="adj1" fmla="val 50000"/>
                <a:gd name="adj2" fmla="val 37736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2" name="Object 52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481071876"/>
              </p:ext>
            </p:extLst>
          </p:nvPr>
        </p:nvGraphicFramePr>
        <p:xfrm>
          <a:off x="2136776" y="1131165"/>
          <a:ext cx="988979" cy="30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name="公式" r:id="rId66" imgW="1795145" imgH="546100" progId="Equation.3">
                  <p:embed/>
                </p:oleObj>
              </mc:Choice>
              <mc:Fallback>
                <p:oleObj name="公式" r:id="rId66" imgW="1795145" imgH="546100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6" y="1131165"/>
                        <a:ext cx="988979" cy="302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53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44479516"/>
              </p:ext>
            </p:extLst>
          </p:nvPr>
        </p:nvGraphicFramePr>
        <p:xfrm>
          <a:off x="5337176" y="1126759"/>
          <a:ext cx="1643063" cy="306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公式" r:id="rId68" imgW="2943860" imgH="546100" progId="Equation.3">
                  <p:embed/>
                </p:oleObj>
              </mc:Choice>
              <mc:Fallback>
                <p:oleObj name="公式" r:id="rId68" imgW="2943860" imgH="54610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6" y="1126759"/>
                        <a:ext cx="1643063" cy="3065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63"/>
          <p:cNvGrpSpPr/>
          <p:nvPr/>
        </p:nvGrpSpPr>
        <p:grpSpPr bwMode="auto">
          <a:xfrm>
            <a:off x="666159" y="4093546"/>
            <a:ext cx="2054225" cy="790575"/>
            <a:chOff x="509" y="2894"/>
            <a:chExt cx="1294" cy="498"/>
          </a:xfrm>
        </p:grpSpPr>
        <p:sp>
          <p:nvSpPr>
            <p:cNvPr id="45" name="AutoShape 39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097" y="2896"/>
              <a:ext cx="144" cy="179"/>
            </a:xfrm>
            <a:prstGeom prst="upArrow">
              <a:avLst>
                <a:gd name="adj1" fmla="val 50000"/>
                <a:gd name="adj2" fmla="val 31076"/>
              </a:avLst>
            </a:prstGeom>
            <a:gradFill rotWithShape="0">
              <a:gsLst>
                <a:gs pos="0">
                  <a:srgbClr val="3399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46" name="Rectangle 41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8" y="3031"/>
              <a:ext cx="64" cy="361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47" name="Rectangle 42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55" y="3024"/>
              <a:ext cx="115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48" name="AutoShape 43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659" y="2894"/>
              <a:ext cx="144" cy="179"/>
            </a:xfrm>
            <a:prstGeom prst="upArrow">
              <a:avLst>
                <a:gd name="adj1" fmla="val 50000"/>
                <a:gd name="adj2" fmla="val 31076"/>
              </a:avLst>
            </a:prstGeom>
            <a:gradFill rotWithShape="0">
              <a:gsLst>
                <a:gs pos="0">
                  <a:srgbClr val="3399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49" name="AutoShape 40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509" y="2894"/>
              <a:ext cx="144" cy="179"/>
            </a:xfrm>
            <a:prstGeom prst="upArrow">
              <a:avLst>
                <a:gd name="adj1" fmla="val 50000"/>
                <a:gd name="adj2" fmla="val 31076"/>
              </a:avLst>
            </a:prstGeom>
            <a:gradFill rotWithShape="0">
              <a:gsLst>
                <a:gs pos="0">
                  <a:srgbClr val="3399FF"/>
                </a:gs>
                <a:gs pos="100000">
                  <a:schemeClr val="accent2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50" name="Object 17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954396507"/>
              </p:ext>
            </p:extLst>
          </p:nvPr>
        </p:nvGraphicFramePr>
        <p:xfrm>
          <a:off x="3843581" y="1092462"/>
          <a:ext cx="860426" cy="549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name="Equation" r:id="rId70" imgW="1772920" imgH="1126490" progId="Equation.DSMT4">
                  <p:embed/>
                </p:oleObj>
              </mc:Choice>
              <mc:Fallback>
                <p:oleObj name="Equation" r:id="rId70" imgW="1772920" imgH="112649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3581" y="1092462"/>
                        <a:ext cx="860426" cy="54974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 w="76200" cmpd="tri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22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037535" y="2400935"/>
            <a:ext cx="271462" cy="441325"/>
          </a:xfrm>
          <a:prstGeom prst="downArrow">
            <a:avLst>
              <a:gd name="adj1" fmla="val 50000"/>
              <a:gd name="adj2" fmla="val 40643"/>
            </a:avLst>
          </a:prstGeom>
          <a:gradFill rotWithShape="0">
            <a:gsLst>
              <a:gs pos="0">
                <a:srgbClr val="0099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 sz="16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2" name="AutoShape 28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160543" y="4352528"/>
            <a:ext cx="339725" cy="355481"/>
          </a:xfrm>
          <a:prstGeom prst="upArrow">
            <a:avLst>
              <a:gd name="adj1" fmla="val 50000"/>
              <a:gd name="adj2" fmla="val 34930"/>
            </a:avLst>
          </a:prstGeom>
          <a:gradFill rotWithShape="0">
            <a:gsLst>
              <a:gs pos="0">
                <a:srgbClr val="FF66CC"/>
              </a:gs>
              <a:gs pos="100000">
                <a:srgbClr val="008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3" name="AutoShape 26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058966" y="4463879"/>
            <a:ext cx="228600" cy="355480"/>
          </a:xfrm>
          <a:prstGeom prst="upArrow">
            <a:avLst>
              <a:gd name="adj1" fmla="val 50000"/>
              <a:gd name="adj2" fmla="val 33843"/>
            </a:avLst>
          </a:prstGeom>
          <a:gradFill rotWithShape="0">
            <a:gsLst>
              <a:gs pos="0">
                <a:srgbClr val="FF6600"/>
              </a:gs>
              <a:gs pos="100000">
                <a:srgbClr val="008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4" name="Rectangle 6">
            <a:hlinkClick r:id="rId63" action="ppaction://hlinksldjump"/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194550" y="2834958"/>
            <a:ext cx="1350380" cy="249237"/>
          </a:xfrm>
          <a:prstGeom prst="rect">
            <a:avLst/>
          </a:prstGeom>
          <a:solidFill>
            <a:srgbClr val="CC0099"/>
          </a:solidFill>
          <a:ln w="76200" cmpd="tri">
            <a:solidFill>
              <a:srgbClr val="FF00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傅氏级数</a:t>
            </a:r>
            <a:endParaRPr lang="zh-CN" altLang="en-US" sz="2400" b="1" dirty="0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5" name="Rectangle 9">
            <a:hlinkClick r:id="rId61" action="ppaction://hlinksldjump"/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181332" y="3455332"/>
            <a:ext cx="1512675" cy="278556"/>
          </a:xfrm>
          <a:prstGeom prst="rect">
            <a:avLst/>
          </a:prstGeom>
          <a:solidFill>
            <a:srgbClr val="FF00FF"/>
          </a:solidFill>
          <a:ln w="76200" cmpd="tri">
            <a:solidFill>
              <a:srgbClr val="CC99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傅氏展开式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6" name="Rectangle 16">
            <a:hlinkClick r:id="rId65" action="ppaction://hlinksldjump"/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271482" y="4149830"/>
            <a:ext cx="1268411" cy="284163"/>
          </a:xfrm>
          <a:prstGeom prst="rect">
            <a:avLst/>
          </a:prstGeom>
          <a:solidFill>
            <a:srgbClr val="FF00FF"/>
          </a:solidFill>
          <a:ln w="76200" cmpd="tri">
            <a:solidFill>
              <a:srgbClr val="CC99FF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三角级数</a:t>
            </a:r>
            <a:endParaRPr lang="zh-CN" altLang="en-US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7" name="AutoShape 29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742331" y="3126057"/>
            <a:ext cx="228600" cy="249237"/>
          </a:xfrm>
          <a:prstGeom prst="upArrow">
            <a:avLst>
              <a:gd name="adj1" fmla="val 50000"/>
              <a:gd name="adj2" fmla="val 27257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 sz="16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8" name="AutoShape 22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720900" y="2405696"/>
            <a:ext cx="271462" cy="441325"/>
          </a:xfrm>
          <a:prstGeom prst="downArrow">
            <a:avLst>
              <a:gd name="adj1" fmla="val 50000"/>
              <a:gd name="adj2" fmla="val 40643"/>
            </a:avLst>
          </a:prstGeom>
          <a:gradFill rotWithShape="0">
            <a:gsLst>
              <a:gs pos="0">
                <a:srgbClr val="009900"/>
              </a:gs>
              <a:gs pos="100000">
                <a:srgbClr val="FF66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 sz="16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9" name="AutoShape 26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820478" y="4482781"/>
            <a:ext cx="234381" cy="366678"/>
          </a:xfrm>
          <a:prstGeom prst="upArrow">
            <a:avLst>
              <a:gd name="adj1" fmla="val 50000"/>
              <a:gd name="adj2" fmla="val 33843"/>
            </a:avLst>
          </a:prstGeom>
          <a:gradFill rotWithShape="0">
            <a:gsLst>
              <a:gs pos="0">
                <a:srgbClr val="FF6600"/>
              </a:gs>
              <a:gs pos="100000">
                <a:srgbClr val="00800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zh-CN" altLang="en-US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4" name="TextBox 63"/>
          <p:cNvSpPr txBox="1"/>
          <p:nvPr>
            <p:custDataLst>
              <p:tags r:id="rId32"/>
            </p:custDataLst>
          </p:nvPr>
        </p:nvSpPr>
        <p:spPr bwMode="auto">
          <a:xfrm>
            <a:off x="2691712" y="2667894"/>
            <a:ext cx="430887" cy="1506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收敛的必要条件</a:t>
            </a:r>
          </a:p>
        </p:txBody>
      </p:sp>
      <p:sp>
        <p:nvSpPr>
          <p:cNvPr id="65" name="TextBox 64"/>
          <p:cNvSpPr txBox="1"/>
          <p:nvPr>
            <p:custDataLst>
              <p:tags r:id="rId33"/>
            </p:custDataLst>
          </p:nvPr>
        </p:nvSpPr>
        <p:spPr bwMode="auto">
          <a:xfrm>
            <a:off x="1603177" y="2718396"/>
            <a:ext cx="430887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莱布尼茨审敛</a:t>
            </a:r>
          </a:p>
        </p:txBody>
      </p:sp>
      <p:sp>
        <p:nvSpPr>
          <p:cNvPr id="66" name="TextBox 65"/>
          <p:cNvSpPr txBox="1"/>
          <p:nvPr>
            <p:custDataLst>
              <p:tags r:id="rId34"/>
            </p:custDataLst>
          </p:nvPr>
        </p:nvSpPr>
        <p:spPr bwMode="auto">
          <a:xfrm>
            <a:off x="2242074" y="2756525"/>
            <a:ext cx="430887" cy="1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绝对收敛性</a:t>
            </a:r>
          </a:p>
        </p:txBody>
      </p:sp>
      <p:sp>
        <p:nvSpPr>
          <p:cNvPr id="67" name="TextBox 66"/>
          <p:cNvSpPr txBox="1"/>
          <p:nvPr>
            <p:custDataLst>
              <p:tags r:id="rId35"/>
            </p:custDataLst>
          </p:nvPr>
        </p:nvSpPr>
        <p:spPr bwMode="auto">
          <a:xfrm>
            <a:off x="716265" y="2614287"/>
            <a:ext cx="430887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一个充要条件</a:t>
            </a:r>
          </a:p>
        </p:txBody>
      </p:sp>
      <p:sp>
        <p:nvSpPr>
          <p:cNvPr id="68" name="TextBox 67"/>
          <p:cNvSpPr txBox="1"/>
          <p:nvPr>
            <p:custDataLst>
              <p:tags r:id="rId36"/>
            </p:custDataLst>
          </p:nvPr>
        </p:nvSpPr>
        <p:spPr bwMode="auto">
          <a:xfrm>
            <a:off x="323126" y="2715275"/>
            <a:ext cx="430887" cy="1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三个审敛法</a:t>
            </a:r>
          </a:p>
        </p:txBody>
      </p:sp>
      <p:sp>
        <p:nvSpPr>
          <p:cNvPr id="69" name="TextBox 68"/>
          <p:cNvSpPr txBox="1"/>
          <p:nvPr>
            <p:custDataLst>
              <p:tags r:id="rId37"/>
            </p:custDataLst>
          </p:nvPr>
        </p:nvSpPr>
        <p:spPr bwMode="auto">
          <a:xfrm>
            <a:off x="6167984" y="2356415"/>
            <a:ext cx="1217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rgbClr val="7030A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求和函数</a:t>
            </a:r>
          </a:p>
        </p:txBody>
      </p:sp>
      <p:sp>
        <p:nvSpPr>
          <p:cNvPr id="70" name="TextBox 69"/>
          <p:cNvSpPr txBox="1"/>
          <p:nvPr>
            <p:custDataLst>
              <p:tags r:id="rId38"/>
            </p:custDataLst>
          </p:nvPr>
        </p:nvSpPr>
        <p:spPr bwMode="auto">
          <a:xfrm>
            <a:off x="6565921" y="4515401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7030A0"/>
                </a:solidFill>
                <a:latin typeface="隶书" panose="02010509060101010101" pitchFamily="49" charset="-122"/>
                <a:ea typeface="隶书" panose="02010509060101010101" pitchFamily="49" charset="-122"/>
                <a:cs typeface="Times New Roman" panose="02020603050405020304" pitchFamily="18" charset="0"/>
              </a:rPr>
              <a:t>求展开式</a:t>
            </a:r>
          </a:p>
        </p:txBody>
      </p:sp>
      <p:sp>
        <p:nvSpPr>
          <p:cNvPr id="60" name="文本框 59"/>
          <p:cNvSpPr txBox="1"/>
          <p:nvPr>
            <p:custDataLst>
              <p:tags r:id="rId39"/>
            </p:custDataLst>
          </p:nvPr>
        </p:nvSpPr>
        <p:spPr bwMode="auto">
          <a:xfrm>
            <a:off x="3922560" y="1706628"/>
            <a:ext cx="1029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取 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baseline="-25000" dirty="0">
                <a:solidFill>
                  <a:srgbClr val="7030A0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0</a:t>
            </a:r>
            <a:endParaRPr lang="zh-CN" altLang="en-US" b="1" baseline="-25000" dirty="0">
              <a:solidFill>
                <a:srgbClr val="7030A0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>
                <p:custDataLst>
                  <p:tags r:id="rId40"/>
                </p:custDataLst>
              </p:nvPr>
            </p:nvSpPr>
            <p:spPr bwMode="auto">
              <a:xfrm>
                <a:off x="5493983" y="3769760"/>
                <a:ext cx="118083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_GB2312" pitchFamily="49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m:t>)→</m:t>
                      </m:r>
                      <m:r>
                        <a:rPr lang="en-US" altLang="zh-CN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16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5493983" y="3769760"/>
                <a:ext cx="1180836" cy="338554"/>
              </a:xfrm>
              <a:prstGeom prst="rect">
                <a:avLst/>
              </a:prstGeom>
              <a:blipFill>
                <a:blip r:embed="rId73"/>
                <a:stretch>
                  <a:fillRect b="-107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/>
          <p:cNvGrpSpPr/>
          <p:nvPr/>
        </p:nvGrpSpPr>
        <p:grpSpPr>
          <a:xfrm>
            <a:off x="6905373" y="3787535"/>
            <a:ext cx="1928733" cy="338554"/>
            <a:chOff x="7144798" y="3892875"/>
            <a:chExt cx="1928733" cy="338554"/>
          </a:xfrm>
        </p:grpSpPr>
        <p:sp>
          <p:nvSpPr>
            <p:cNvPr id="63" name="AutoShape 31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042594" y="3910692"/>
              <a:ext cx="228600" cy="279400"/>
            </a:xfrm>
            <a:prstGeom prst="upArrow">
              <a:avLst>
                <a:gd name="adj1" fmla="val 50000"/>
                <a:gd name="adj2" fmla="val 30556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vert="eaVert" wrap="none" anchor="ctr"/>
            <a:lstStyle/>
            <a:p>
              <a:endParaRPr lang="zh-CN" altLang="en-US" sz="160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44"/>
              </p:custDataLst>
            </p:nvPr>
          </p:nvSpPr>
          <p:spPr>
            <a:xfrm>
              <a:off x="7144798" y="3892875"/>
              <a:ext cx="19287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周期函数   连续点</a:t>
              </a:r>
            </a:p>
          </p:txBody>
        </p:sp>
      </p:grpSp>
      <p:sp>
        <p:nvSpPr>
          <p:cNvPr id="73" name="Text Box 5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255" y="437399"/>
            <a:ext cx="346011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一. 第10章逻辑框架</a:t>
            </a:r>
          </a:p>
        </p:txBody>
      </p:sp>
      <p:sp>
        <p:nvSpPr>
          <p:cNvPr id="74" name="矩形 73"/>
          <p:cNvSpPr/>
          <p:nvPr>
            <p:custDataLst>
              <p:tags r:id="rId4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 bwMode="auto">
          <a:xfrm>
            <a:off x="1104900" y="1759585"/>
            <a:ext cx="235204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收敛的定义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582295" y="2310765"/>
          <a:ext cx="1601470" cy="77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Equation" r:id="rId14" imgW="45110400" imgH="21945600" progId="Equation.DSMT4">
                  <p:embed/>
                </p:oleObj>
              </mc:Choice>
              <mc:Fallback>
                <p:oleObj name="Equation" r:id="rId14" imgW="45110400" imgH="21945600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295" y="2310765"/>
                        <a:ext cx="1601470" cy="773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333625" y="2456815"/>
          <a:ext cx="1818640" cy="481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Equation" r:id="rId16" imgW="51206400" imgH="13716000" progId="Equation.DSMT4">
                  <p:embed/>
                </p:oleObj>
              </mc:Choice>
              <mc:Fallback>
                <p:oleObj name="Equation" r:id="rId16" imgW="51206400" imgH="13716000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2456815"/>
                        <a:ext cx="1818640" cy="481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4272915" y="2275840"/>
          <a:ext cx="2029460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Equation" r:id="rId18" imgW="56692800" imgH="21945600" progId="Equation.DSMT4">
                  <p:embed/>
                </p:oleObj>
              </mc:Choice>
              <mc:Fallback>
                <p:oleObj name="Equation" r:id="rId18" imgW="56692800" imgH="2194560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2915" y="2275840"/>
                        <a:ext cx="2029460" cy="772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>
            <p:custDataLst>
              <p:tags r:id="rId6"/>
            </p:custDataLst>
          </p:nvPr>
        </p:nvSpPr>
        <p:spPr bwMode="auto">
          <a:xfrm>
            <a:off x="1125855" y="4060825"/>
            <a:ext cx="26009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正项级数的审敛法</a:t>
            </a: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236980" y="4612640"/>
          <a:ext cx="2142490" cy="77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Equation" r:id="rId20" imgW="60350400" imgH="21945600" progId="Equation.DSMT4">
                  <p:embed/>
                </p:oleObj>
              </mc:Choice>
              <mc:Fallback>
                <p:oleObj name="Equation" r:id="rId20" imgW="60350400" imgH="21945600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980" y="4612640"/>
                        <a:ext cx="2142490" cy="773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455295"/>
            <a:ext cx="372681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二. 第10章知识要点 </a:t>
            </a:r>
          </a:p>
        </p:txBody>
      </p:sp>
      <p:sp>
        <p:nvSpPr>
          <p:cNvPr id="7" name="TextBox 14"/>
          <p:cNvSpPr txBox="1"/>
          <p:nvPr>
            <p:custDataLst>
              <p:tags r:id="rId9"/>
            </p:custDataLst>
          </p:nvPr>
        </p:nvSpPr>
        <p:spPr>
          <a:xfrm>
            <a:off x="-8890" y="1021080"/>
            <a:ext cx="373507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1.数项级数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05C266A5-F847-4D57-8134-5284A958F876}"/>
              </a:ext>
            </a:extLst>
          </p:cNvPr>
          <p:cNvSpPr txBox="1"/>
          <p:nvPr/>
        </p:nvSpPr>
        <p:spPr>
          <a:xfrm>
            <a:off x="-8890" y="3189796"/>
            <a:ext cx="426002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</a:rPr>
              <a:t>收敛的必要条件</a:t>
            </a:r>
            <a:r>
              <a:rPr lang="en-US" altLang="zh-CN" sz="2800" b="1" dirty="0">
                <a:solidFill>
                  <a:srgbClr val="7030A0"/>
                </a:solidFill>
              </a:rPr>
              <a:t>: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100826085"/>
              </p:ext>
            </p:extLst>
          </p:nvPr>
        </p:nvGraphicFramePr>
        <p:xfrm>
          <a:off x="3242945" y="3299016"/>
          <a:ext cx="1186180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Equation" r:id="rId22" imgW="33223200" imgH="13106400" progId="Equation.DSMT4">
                  <p:embed/>
                </p:oleObj>
              </mc:Choice>
              <mc:Fallback>
                <p:oleObj name="Equation" r:id="rId22" imgW="33223200" imgH="13106400" progId="Equation.DSMT4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2945" y="3299016"/>
                        <a:ext cx="1186180" cy="4597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 bwMode="auto">
          <a:xfrm>
            <a:off x="658674" y="715814"/>
            <a:ext cx="1351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比较法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 bwMode="auto">
          <a:xfrm>
            <a:off x="461217" y="1405721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极限形式：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007235" y="1283335"/>
          <a:ext cx="121031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28" imgW="33223200" imgH="22250400" progId="Equation.DSMT4">
                  <p:embed/>
                </p:oleObj>
              </mc:Choice>
              <mc:Fallback>
                <p:oleObj name="Equation" r:id="rId28" imgW="33223200" imgH="222504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235" y="1283335"/>
                        <a:ext cx="1210310" cy="8013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301365" y="1489075"/>
          <a:ext cx="111125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Equation" r:id="rId30" imgW="30784800" imgH="9448800" progId="Equation.DSMT4">
                  <p:embed/>
                </p:oleObj>
              </mc:Choice>
              <mc:Fallback>
                <p:oleObj name="Equation" r:id="rId30" imgW="30784800" imgH="94488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365" y="1489075"/>
                        <a:ext cx="1111250" cy="3378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>
            <a:off x="4591050" y="1494155"/>
            <a:ext cx="344170" cy="36449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5071110" y="1282065"/>
          <a:ext cx="1559560" cy="78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Equation" r:id="rId32" imgW="42672000" imgH="21945600" progId="Equation.DSMT4">
                  <p:embed/>
                </p:oleObj>
              </mc:Choice>
              <mc:Fallback>
                <p:oleObj name="Equation" r:id="rId32" imgW="42672000" imgH="219456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110" y="1282065"/>
                        <a:ext cx="1559560" cy="789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>
            <p:custDataLst>
              <p:tags r:id="rId8"/>
            </p:custDataLst>
          </p:nvPr>
        </p:nvSpPr>
        <p:spPr bwMode="auto">
          <a:xfrm>
            <a:off x="6657975" y="1440180"/>
            <a:ext cx="873760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同敛散</a:t>
            </a:r>
          </a:p>
        </p:txBody>
      </p:sp>
      <p:sp>
        <p:nvSpPr>
          <p:cNvPr id="12" name="TextBox 11"/>
          <p:cNvSpPr txBox="1"/>
          <p:nvPr>
            <p:custDataLst>
              <p:tags r:id="rId9"/>
            </p:custDataLst>
          </p:nvPr>
        </p:nvSpPr>
        <p:spPr bwMode="auto">
          <a:xfrm>
            <a:off x="672012" y="2322661"/>
            <a:ext cx="1351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比值法</a:t>
            </a:r>
          </a:p>
        </p:txBody>
      </p:sp>
      <p:sp>
        <p:nvSpPr>
          <p:cNvPr id="13" name="TextBox 12"/>
          <p:cNvSpPr txBox="1"/>
          <p:nvPr>
            <p:custDataLst>
              <p:tags r:id="rId10"/>
            </p:custDataLst>
          </p:nvPr>
        </p:nvSpPr>
        <p:spPr bwMode="auto">
          <a:xfrm>
            <a:off x="529380" y="3001636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极限形式：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024380" y="2879090"/>
          <a:ext cx="1488440" cy="80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Equation" r:id="rId34" imgW="40843200" imgH="22250400" progId="Equation.DSMT4">
                  <p:embed/>
                </p:oleObj>
              </mc:Choice>
              <mc:Fallback>
                <p:oleObj name="Equation" r:id="rId34" imgW="40843200" imgH="222504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380" y="2879090"/>
                        <a:ext cx="1488440" cy="802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3601720" y="3066415"/>
          <a:ext cx="78867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Equation" r:id="rId36" imgW="21945600" imgH="11582400" progId="Equation.DSMT4">
                  <p:embed/>
                </p:oleObj>
              </mc:Choice>
              <mc:Fallback>
                <p:oleObj name="Equation" r:id="rId36" imgW="21945600" imgH="115824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1720" y="3066415"/>
                        <a:ext cx="788670" cy="412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>
            <p:custDataLst>
              <p:tags r:id="rId13"/>
            </p:custDataLst>
          </p:nvPr>
        </p:nvSpPr>
        <p:spPr>
          <a:xfrm>
            <a:off x="4641215" y="3116580"/>
            <a:ext cx="344170" cy="36449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5227955" y="2914015"/>
          <a:ext cx="66802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Equation" r:id="rId38" imgW="18288000" imgH="21945600" progId="Equation.DSMT4">
                  <p:embed/>
                </p:oleObj>
              </mc:Choice>
              <mc:Fallback>
                <p:oleObj name="Equation" r:id="rId38" imgW="18288000" imgH="219456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955" y="2914015"/>
                        <a:ext cx="668020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>
            <p:custDataLst>
              <p:tags r:id="rId15"/>
            </p:custDataLst>
          </p:nvPr>
        </p:nvSpPr>
        <p:spPr bwMode="auto">
          <a:xfrm>
            <a:off x="5911215" y="3115310"/>
            <a:ext cx="631190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19" name="TextBox 18"/>
          <p:cNvSpPr txBox="1"/>
          <p:nvPr>
            <p:custDataLst>
              <p:tags r:id="rId16"/>
            </p:custDataLst>
          </p:nvPr>
        </p:nvSpPr>
        <p:spPr bwMode="auto">
          <a:xfrm>
            <a:off x="754239" y="3792237"/>
            <a:ext cx="1351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根值法</a:t>
            </a:r>
          </a:p>
        </p:txBody>
      </p:sp>
      <p:sp>
        <p:nvSpPr>
          <p:cNvPr id="20" name="TextBox 19"/>
          <p:cNvSpPr txBox="1"/>
          <p:nvPr>
            <p:custDataLst>
              <p:tags r:id="rId17"/>
            </p:custDataLst>
          </p:nvPr>
        </p:nvSpPr>
        <p:spPr bwMode="auto">
          <a:xfrm>
            <a:off x="611607" y="4471212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极限形式：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2096770" y="4480560"/>
          <a:ext cx="1511300" cy="5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Equation" r:id="rId40" imgW="41452800" imgH="14935200" progId="Equation.DSMT4">
                  <p:embed/>
                </p:oleObj>
              </mc:Choice>
              <mc:Fallback>
                <p:oleObj name="Equation" r:id="rId40" imgW="41452800" imgH="14935200" progId="Equation.DSMT4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770" y="4480560"/>
                        <a:ext cx="1511300" cy="537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3710305" y="4544695"/>
          <a:ext cx="788670" cy="41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Equation" r:id="rId42" imgW="914400" imgH="482600" progId="Equation.DSMT4">
                  <p:embed/>
                </p:oleObj>
              </mc:Choice>
              <mc:Fallback>
                <p:oleObj name="Equation" r:id="rId42" imgW="914400" imgH="482600" progId="Equation.DSMT4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305" y="4544695"/>
                        <a:ext cx="788670" cy="4121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右箭头 24"/>
          <p:cNvSpPr/>
          <p:nvPr>
            <p:custDataLst>
              <p:tags r:id="rId20"/>
            </p:custDataLst>
          </p:nvPr>
        </p:nvSpPr>
        <p:spPr>
          <a:xfrm>
            <a:off x="4687570" y="4568190"/>
            <a:ext cx="344170" cy="36449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5274945" y="4365625"/>
          <a:ext cx="66802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name="Equation" r:id="rId44" imgW="762000" imgH="914400" progId="Equation.DSMT4">
                  <p:embed/>
                </p:oleObj>
              </mc:Choice>
              <mc:Fallback>
                <p:oleObj name="Equation" r:id="rId44" imgW="762000" imgH="914400" progId="Equation.DSMT4">
                  <p:embed/>
                  <p:pic>
                    <p:nvPicPr>
                      <p:cNvPr id="0" name="Picture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945" y="4365625"/>
                        <a:ext cx="668020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4"/>
          <p:cNvSpPr txBox="1"/>
          <p:nvPr>
            <p:custDataLst>
              <p:tags r:id="rId22"/>
            </p:custDataLst>
          </p:nvPr>
        </p:nvSpPr>
        <p:spPr bwMode="auto">
          <a:xfrm>
            <a:off x="5984240" y="4566920"/>
            <a:ext cx="631190" cy="35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29" name="矩形 28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25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1.数项级数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ldLvl="0" animBg="1"/>
      <p:bldP spid="11" grpId="0"/>
      <p:bldP spid="12" grpId="0"/>
      <p:bldP spid="13" grpId="0"/>
      <p:bldP spid="16" grpId="0" bldLvl="0" animBg="1"/>
      <p:bldP spid="18" grpId="0"/>
      <p:bldP spid="19" grpId="0"/>
      <p:bldP spid="20" grpId="0"/>
      <p:bldP spid="25" grpId="0" bldLvl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3745" y="2398369"/>
            <a:ext cx="3695700" cy="180848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70445" y="1069949"/>
            <a:ext cx="2838450" cy="61976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0445" y="1154934"/>
            <a:ext cx="2057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必要条件</a:t>
            </a: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592482402"/>
              </p:ext>
            </p:extLst>
          </p:nvPr>
        </p:nvGraphicFramePr>
        <p:xfrm>
          <a:off x="2457920" y="1177264"/>
          <a:ext cx="1258570" cy="48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3" name="Equation" r:id="rId36" imgW="1840230" imgH="713740" progId="Equation.3">
                  <p:embed/>
                </p:oleObj>
              </mc:Choice>
              <mc:Fallback>
                <p:oleObj name="Equation" r:id="rId36" imgW="1840230" imgH="713740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920" y="1177264"/>
                        <a:ext cx="1258570" cy="4870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9"/>
          <p:cNvGrpSpPr/>
          <p:nvPr/>
        </p:nvGrpSpPr>
        <p:grpSpPr bwMode="auto">
          <a:xfrm>
            <a:off x="4043515" y="1347974"/>
            <a:ext cx="1752600" cy="460375"/>
            <a:chOff x="3120" y="1113"/>
            <a:chExt cx="1104" cy="290"/>
          </a:xfrm>
        </p:grpSpPr>
        <p:sp>
          <p:nvSpPr>
            <p:cNvPr id="7" name="Text Box 10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168" y="1113"/>
              <a:ext cx="105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不满足</a:t>
              </a:r>
            </a:p>
          </p:txBody>
        </p:sp>
        <p:sp>
          <p:nvSpPr>
            <p:cNvPr id="8" name="Line 1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3120" y="1152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 Box 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86540" y="1208274"/>
            <a:ext cx="1219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10" name="Line 1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163280" y="1900529"/>
            <a:ext cx="635" cy="3403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20430" y="1777709"/>
            <a:ext cx="1219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</a:p>
        </p:txBody>
      </p:sp>
      <p:sp>
        <p:nvSpPr>
          <p:cNvPr id="12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65645" y="2571937"/>
            <a:ext cx="2133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比值审敛法</a:t>
            </a:r>
          </a:p>
        </p:txBody>
      </p:sp>
      <p:graphicFrame>
        <p:nvGraphicFramePr>
          <p:cNvPr id="13" name="Object 16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313062303"/>
              </p:ext>
            </p:extLst>
          </p:nvPr>
        </p:nvGraphicFramePr>
        <p:xfrm>
          <a:off x="2407755" y="2412339"/>
          <a:ext cx="113538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" name="Equation" r:id="rId38" imgW="1483360" imgH="1081405" progId="Equation.3">
                  <p:embed/>
                </p:oleObj>
              </mc:Choice>
              <mc:Fallback>
                <p:oleObj name="Equation" r:id="rId38" imgW="1483360" imgH="1081405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755" y="2412339"/>
                        <a:ext cx="113538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488612881"/>
              </p:ext>
            </p:extLst>
          </p:nvPr>
        </p:nvGraphicFramePr>
        <p:xfrm>
          <a:off x="3033230" y="2335504"/>
          <a:ext cx="544830" cy="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" name="Equation" r:id="rId40" imgW="713740" imgH="523875" progId="Equation.3">
                  <p:embed/>
                </p:oleObj>
              </mc:Choice>
              <mc:Fallback>
                <p:oleObj name="Equation" r:id="rId40" imgW="713740" imgH="523875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230" y="2335504"/>
                        <a:ext cx="544830" cy="397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71925137"/>
              </p:ext>
            </p:extLst>
          </p:nvPr>
        </p:nvGraphicFramePr>
        <p:xfrm>
          <a:off x="3120860" y="2779369"/>
          <a:ext cx="318770" cy="39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6" name="Equation" r:id="rId42" imgW="412750" imgH="523875" progId="Equation.3">
                  <p:embed/>
                </p:oleObj>
              </mc:Choice>
              <mc:Fallback>
                <p:oleObj name="Equation" r:id="rId42" imgW="412750" imgH="523875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860" y="2779369"/>
                        <a:ext cx="318770" cy="398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9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18769033"/>
              </p:ext>
            </p:extLst>
          </p:nvPr>
        </p:nvGraphicFramePr>
        <p:xfrm>
          <a:off x="3678390" y="2760319"/>
          <a:ext cx="51181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7" name="Equation" r:id="rId44" imgW="669290" imgH="368300" progId="Equation.3">
                  <p:embed/>
                </p:oleObj>
              </mc:Choice>
              <mc:Fallback>
                <p:oleObj name="Equation" r:id="rId44" imgW="669290" imgH="368300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390" y="2760319"/>
                        <a:ext cx="511810" cy="284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0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65645" y="3589524"/>
            <a:ext cx="2057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根值审敛法</a:t>
            </a:r>
          </a:p>
        </p:txBody>
      </p:sp>
      <p:graphicFrame>
        <p:nvGraphicFramePr>
          <p:cNvPr id="18" name="Object 2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365693488"/>
              </p:ext>
            </p:extLst>
          </p:nvPr>
        </p:nvGraphicFramePr>
        <p:xfrm>
          <a:off x="2404580" y="3603599"/>
          <a:ext cx="1713230" cy="567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8" name="Equation" r:id="rId46" imgW="2241550" imgH="747395" progId="Equation.3">
                  <p:embed/>
                </p:oleObj>
              </mc:Choice>
              <mc:Fallback>
                <p:oleObj name="Equation" r:id="rId46" imgW="2241550" imgH="747395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580" y="3603599"/>
                        <a:ext cx="1713230" cy="5670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22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1335875" y="4361684"/>
            <a:ext cx="0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23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605322730"/>
              </p:ext>
            </p:extLst>
          </p:nvPr>
        </p:nvGraphicFramePr>
        <p:xfrm>
          <a:off x="1412075" y="4361684"/>
          <a:ext cx="762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" name="Equation" r:id="rId48" imgW="892175" imgH="457200" progId="Equation.3">
                  <p:embed/>
                </p:oleObj>
              </mc:Choice>
              <mc:Fallback>
                <p:oleObj name="Equation" r:id="rId48" imgW="892175" imgH="457200" progId="Equation.3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075" y="4361684"/>
                        <a:ext cx="762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35825" y="4818884"/>
            <a:ext cx="1295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24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993225" y="4854444"/>
            <a:ext cx="1447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graphicFrame>
        <p:nvGraphicFramePr>
          <p:cNvPr id="25" name="Object 26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973966529"/>
              </p:ext>
            </p:extLst>
          </p:nvPr>
        </p:nvGraphicFramePr>
        <p:xfrm>
          <a:off x="4674705" y="2949642"/>
          <a:ext cx="696840" cy="35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0" name="Equation" r:id="rId50" imgW="902970" imgH="457200" progId="Equation.3">
                  <p:embed/>
                </p:oleObj>
              </mc:Choice>
              <mc:Fallback>
                <p:oleObj name="Equation" r:id="rId50" imgW="902970" imgH="457200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705" y="2949642"/>
                        <a:ext cx="696840" cy="3541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27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4655655" y="3289909"/>
            <a:ext cx="817880" cy="76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2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512905" y="3075174"/>
            <a:ext cx="1066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不定 </a:t>
            </a:r>
          </a:p>
        </p:txBody>
      </p:sp>
      <p:sp>
        <p:nvSpPr>
          <p:cNvPr id="28" name="Text Box 2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627330" y="3647309"/>
            <a:ext cx="1981200" cy="46037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比较审敛法</a:t>
            </a:r>
          </a:p>
        </p:txBody>
      </p:sp>
      <p:sp>
        <p:nvSpPr>
          <p:cNvPr id="29" name="Text Box 3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28655" y="3465064"/>
            <a:ext cx="22510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用它法判别</a:t>
            </a:r>
          </a:p>
        </p:txBody>
      </p:sp>
      <p:sp>
        <p:nvSpPr>
          <p:cNvPr id="30" name="Text Box 32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627330" y="2590034"/>
            <a:ext cx="2133600" cy="460375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部分和极限</a:t>
            </a:r>
          </a:p>
        </p:txBody>
      </p:sp>
      <p:graphicFrame>
        <p:nvGraphicFramePr>
          <p:cNvPr id="31" name="Object 33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432786990"/>
              </p:ext>
            </p:extLst>
          </p:nvPr>
        </p:nvGraphicFramePr>
        <p:xfrm>
          <a:off x="3609175" y="4397244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1" name="Equation" r:id="rId52" imgW="902970" imgH="457200" progId="Equation.3">
                  <p:embed/>
                </p:oleObj>
              </mc:Choice>
              <mc:Fallback>
                <p:oleObj name="Equation" r:id="rId52" imgW="902970" imgH="457200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175" y="4397244"/>
                        <a:ext cx="774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Line 34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3393275" y="4321044"/>
            <a:ext cx="0" cy="576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utoShape 39"/>
          <p:cNvSpPr/>
          <p:nvPr>
            <p:custDataLst>
              <p:tags r:id="rId28"/>
            </p:custDataLst>
          </p:nvPr>
        </p:nvSpPr>
        <p:spPr bwMode="auto">
          <a:xfrm>
            <a:off x="6427305" y="2541774"/>
            <a:ext cx="193675" cy="1600200"/>
          </a:xfrm>
          <a:prstGeom prst="leftBrace">
            <a:avLst>
              <a:gd name="adj1" fmla="val 68852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>
            <p:custDataLst>
              <p:tags r:id="rId2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30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31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1.数项级数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A7F7CE9-432F-429D-BC93-C018A4B03448}"/>
              </a:ext>
            </a:extLst>
          </p:cNvPr>
          <p:cNvSpPr txBox="1"/>
          <p:nvPr/>
        </p:nvSpPr>
        <p:spPr>
          <a:xfrm>
            <a:off x="13335" y="464859"/>
            <a:ext cx="426002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</a:rPr>
              <a:t>审敛的思路</a:t>
            </a:r>
            <a:r>
              <a:rPr lang="en-US" altLang="zh-CN" sz="2800" b="1" dirty="0">
                <a:solidFill>
                  <a:srgbClr val="7030A0"/>
                </a:solidFill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uild="p" autoUpdateAnimBg="0" advAuto="0"/>
      <p:bldP spid="9" grpId="0" bldLvl="0" animBg="1" autoUpdateAnimBg="0"/>
      <p:bldP spid="10" grpId="0" bldLvl="0" animBg="1"/>
      <p:bldP spid="11" grpId="0" bldLvl="0" animBg="1" autoUpdateAnimBg="0"/>
      <p:bldP spid="12" grpId="0" bldLvl="0" animBg="1" autoUpdateAnimBg="0"/>
      <p:bldP spid="17" grpId="0" bldLvl="0" animBg="1" autoUpdateAnimBg="0"/>
      <p:bldP spid="19" grpId="0" bldLvl="0" animBg="1"/>
      <p:bldP spid="21" grpId="0" bldLvl="0" animBg="1" autoUpdateAnimBg="0"/>
      <p:bldP spid="24" grpId="0" bldLvl="0" animBg="1" autoUpdateAnimBg="0"/>
      <p:bldP spid="26" grpId="0" bldLvl="0" animBg="1"/>
      <p:bldP spid="27" grpId="0" bldLvl="0" animBg="1" autoUpdateAnimBg="0"/>
      <p:bldP spid="28" grpId="0" bldLvl="0" animBg="1" autoUpdateAnimBg="0"/>
      <p:bldP spid="29" grpId="0" bldLvl="0" animBg="1" autoUpdateAnimBg="0"/>
      <p:bldP spid="30" grpId="0" bldLvl="0" animBg="1" autoUpdateAnimBg="0"/>
      <p:bldP spid="32" grpId="0" bldLvl="0" animBg="1"/>
      <p:bldP spid="33" grpId="0" bldLvl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 bwMode="auto">
          <a:xfrm>
            <a:off x="805179" y="730836"/>
            <a:ext cx="185674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常用的结论</a:t>
            </a: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320" y="358775"/>
            <a:ext cx="269240" cy="24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12950996"/>
              </p:ext>
            </p:extLst>
          </p:nvPr>
        </p:nvGraphicFramePr>
        <p:xfrm>
          <a:off x="784859" y="1348056"/>
          <a:ext cx="1535430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Equation" r:id="rId22" imgW="42062400" imgH="21945600" progId="Equation.DSMT4">
                  <p:embed/>
                </p:oleObj>
              </mc:Choice>
              <mc:Fallback>
                <p:oleObj name="Equation" r:id="rId22" imgW="42062400" imgH="2194560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59" y="1348056"/>
                        <a:ext cx="1535430" cy="788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7320" y="485775"/>
            <a:ext cx="269240" cy="24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104961726"/>
              </p:ext>
            </p:extLst>
          </p:nvPr>
        </p:nvGraphicFramePr>
        <p:xfrm>
          <a:off x="2650489" y="1330276"/>
          <a:ext cx="2655570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Equation" r:id="rId24" imgW="72847200" imgH="21945600" progId="Equation.DSMT4">
                  <p:embed/>
                </p:oleObj>
              </mc:Choice>
              <mc:Fallback>
                <p:oleObj name="Equation" r:id="rId24" imgW="72847200" imgH="219456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489" y="1330276"/>
                        <a:ext cx="2655570" cy="7880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74320" y="612775"/>
            <a:ext cx="269240" cy="24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760326623"/>
              </p:ext>
            </p:extLst>
          </p:nvPr>
        </p:nvGraphicFramePr>
        <p:xfrm>
          <a:off x="5906134" y="1332816"/>
          <a:ext cx="267970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Equation" r:id="rId26" imgW="74066400" imgH="21945600" progId="Equation.DSMT4">
                  <p:embed/>
                </p:oleObj>
              </mc:Choice>
              <mc:Fallback>
                <p:oleObj name="Equation" r:id="rId26" imgW="74066400" imgH="219456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6134" y="1332816"/>
                        <a:ext cx="2679700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>
            <p:custDataLst>
              <p:tags r:id="rId9"/>
            </p:custDataLst>
          </p:nvPr>
        </p:nvSpPr>
        <p:spPr bwMode="auto">
          <a:xfrm>
            <a:off x="802004" y="2515821"/>
            <a:ext cx="159258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交错级数</a:t>
            </a:r>
          </a:p>
        </p:txBody>
      </p:sp>
      <p:sp>
        <p:nvSpPr>
          <p:cNvPr id="10" name="TextBox 9"/>
          <p:cNvSpPr txBox="1"/>
          <p:nvPr>
            <p:custDataLst>
              <p:tags r:id="rId10"/>
            </p:custDataLst>
          </p:nvPr>
        </p:nvSpPr>
        <p:spPr bwMode="auto">
          <a:xfrm>
            <a:off x="948054" y="3251151"/>
            <a:ext cx="372999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）绝对收敛和条件收敛的概念</a:t>
            </a:r>
          </a:p>
        </p:txBody>
      </p:sp>
      <p:sp>
        <p:nvSpPr>
          <p:cNvPr id="11" name="TextBox 10"/>
          <p:cNvSpPr txBox="1"/>
          <p:nvPr>
            <p:custDataLst>
              <p:tags r:id="rId11"/>
            </p:custDataLst>
          </p:nvPr>
        </p:nvSpPr>
        <p:spPr bwMode="auto">
          <a:xfrm>
            <a:off x="867409" y="3884881"/>
            <a:ext cx="267208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）莱布尼茨判别法：</a:t>
            </a:r>
          </a:p>
        </p:txBody>
      </p:sp>
      <p:sp>
        <p:nvSpPr>
          <p:cNvPr id="12" name="TextBox 11"/>
          <p:cNvSpPr txBox="1"/>
          <p:nvPr>
            <p:custDataLst>
              <p:tags r:id="rId12"/>
            </p:custDataLst>
          </p:nvPr>
        </p:nvSpPr>
        <p:spPr bwMode="auto">
          <a:xfrm>
            <a:off x="1896109" y="4516706"/>
            <a:ext cx="293751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    单调下降趋于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9879" y="549226"/>
            <a:ext cx="269240" cy="24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79912170"/>
              </p:ext>
            </p:extLst>
          </p:nvPr>
        </p:nvGraphicFramePr>
        <p:xfrm>
          <a:off x="2307589" y="4544011"/>
          <a:ext cx="270510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Equation" r:id="rId28" imgW="7620000" imgH="10363200" progId="Equation.DSMT4">
                  <p:embed/>
                </p:oleObj>
              </mc:Choice>
              <mc:Fallback>
                <p:oleObj name="Equation" r:id="rId28" imgW="7620000" imgH="103632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589" y="4544011"/>
                        <a:ext cx="270510" cy="375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564036688"/>
              </p:ext>
            </p:extLst>
          </p:nvPr>
        </p:nvGraphicFramePr>
        <p:xfrm>
          <a:off x="5275579" y="4328746"/>
          <a:ext cx="668020" cy="788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Equation" r:id="rId30" imgW="762000" imgH="914400" progId="Equation.DSMT4">
                  <p:embed/>
                </p:oleObj>
              </mc:Choice>
              <mc:Fallback>
                <p:oleObj name="Equation" r:id="rId30" imgW="762000" imgH="9144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579" y="4328746"/>
                        <a:ext cx="668020" cy="788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>
            <p:custDataLst>
              <p:tags r:id="rId16"/>
            </p:custDataLst>
          </p:nvPr>
        </p:nvSpPr>
        <p:spPr bwMode="auto">
          <a:xfrm>
            <a:off x="5895339" y="4524961"/>
            <a:ext cx="688340" cy="2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8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9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1.数项级数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46710" y="3651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02829198"/>
              </p:ext>
            </p:extLst>
          </p:nvPr>
        </p:nvGraphicFramePr>
        <p:xfrm>
          <a:off x="2609657" y="877888"/>
          <a:ext cx="941070" cy="760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4" name="Equation" r:id="rId27" imgW="27127200" imgH="21945600" progId="Equation.DSMT4">
                  <p:embed/>
                </p:oleObj>
              </mc:Choice>
              <mc:Fallback>
                <p:oleObj name="Equation" r:id="rId27" imgW="27127200" imgH="21945600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657" y="877888"/>
                        <a:ext cx="941070" cy="760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-219710" y="16351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576758641"/>
              </p:ext>
            </p:extLst>
          </p:nvPr>
        </p:nvGraphicFramePr>
        <p:xfrm>
          <a:off x="3710747" y="877888"/>
          <a:ext cx="1651000" cy="760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" name="Equation" r:id="rId29" imgW="47548800" imgH="21945600" progId="Equation.DSMT4">
                  <p:embed/>
                </p:oleObj>
              </mc:Choice>
              <mc:Fallback>
                <p:oleObj name="Equation" r:id="rId29" imgW="47548800" imgH="21945600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747" y="877888"/>
                        <a:ext cx="1651000" cy="760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6"/>
            </p:custDataLst>
          </p:nvPr>
        </p:nvSpPr>
        <p:spPr bwMode="auto">
          <a:xfrm>
            <a:off x="431737" y="1704306"/>
            <a:ext cx="41673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收敛半径和收敛域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960117259"/>
              </p:ext>
            </p:extLst>
          </p:nvPr>
        </p:nvGraphicFramePr>
        <p:xfrm>
          <a:off x="2279457" y="2259013"/>
          <a:ext cx="770890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" name="Equation" r:id="rId31" imgW="22250400" imgH="21640800" progId="Equation.DSMT4">
                  <p:embed/>
                </p:oleObj>
              </mc:Choice>
              <mc:Fallback>
                <p:oleObj name="Equation" r:id="rId31" imgW="22250400" imgH="21640800" progId="Equation.DSMT4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457" y="2259013"/>
                        <a:ext cx="770890" cy="755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>
            <p:custDataLst>
              <p:tags r:id="rId8"/>
            </p:custDataLst>
          </p:nvPr>
        </p:nvSpPr>
        <p:spPr bwMode="auto">
          <a:xfrm>
            <a:off x="763127" y="2356178"/>
            <a:ext cx="3535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收敛半径：            ，其中</a:t>
            </a:r>
          </a:p>
        </p:txBody>
      </p:sp>
      <p:sp>
        <p:nvSpPr>
          <p:cNvPr id="13" name="Rectangle 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-92710" y="29051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131635062"/>
              </p:ext>
            </p:extLst>
          </p:nvPr>
        </p:nvGraphicFramePr>
        <p:xfrm>
          <a:off x="4247957" y="2159953"/>
          <a:ext cx="1600200" cy="84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" name="Equation" r:id="rId33" imgW="45720000" imgH="24384000" progId="Equation.DSMT4">
                  <p:embed/>
                </p:oleObj>
              </mc:Choice>
              <mc:Fallback>
                <p:oleObj name="Equation" r:id="rId33" imgW="45720000" imgH="24384000" progId="Equation.DSMT4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957" y="2159953"/>
                        <a:ext cx="1600200" cy="8451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>
            <p:custDataLst>
              <p:tags r:id="rId11"/>
            </p:custDataLst>
          </p:nvPr>
        </p:nvSpPr>
        <p:spPr bwMode="auto">
          <a:xfrm>
            <a:off x="726330" y="3096454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收敛区间：</a:t>
            </a:r>
          </a:p>
        </p:txBody>
      </p:sp>
      <p:sp>
        <p:nvSpPr>
          <p:cNvPr id="16" name="Rectangle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290" y="41751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16747542"/>
              </p:ext>
            </p:extLst>
          </p:nvPr>
        </p:nvGraphicFramePr>
        <p:xfrm>
          <a:off x="2268027" y="3156592"/>
          <a:ext cx="908828" cy="374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" name="Equation" r:id="rId35" imgW="28651200" imgH="11582400" progId="Equation.DSMT4">
                  <p:embed/>
                </p:oleObj>
              </mc:Choice>
              <mc:Fallback>
                <p:oleObj name="Equation" r:id="rId35" imgW="28651200" imgH="11582400" progId="Equation.DSMT4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027" y="3156592"/>
                        <a:ext cx="908828" cy="3743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9721" y="4291792"/>
            <a:ext cx="5867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标准形式幂级数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先求收敛半径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</a:p>
        </p:txBody>
      </p:sp>
      <p:sp>
        <p:nvSpPr>
          <p:cNvPr id="20" name="Text Box 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80181" y="4309572"/>
            <a:ext cx="1600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再讨论</a:t>
            </a:r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93837327"/>
              </p:ext>
            </p:extLst>
          </p:nvPr>
        </p:nvGraphicFramePr>
        <p:xfrm>
          <a:off x="6646256" y="4390291"/>
          <a:ext cx="892810" cy="26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" name="Equation" r:id="rId37" imgW="1249045" imgH="368300" progId="Equation.3">
                  <p:embed/>
                </p:oleObj>
              </mc:Choice>
              <mc:Fallback>
                <p:oleObj name="Equation" r:id="rId37" imgW="1249045" imgH="368300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256" y="4390291"/>
                        <a:ext cx="892810" cy="265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9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65593" y="4830405"/>
            <a:ext cx="2286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处的敛散性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 Box 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4756" y="5373802"/>
            <a:ext cx="3505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非标准形式幂级数</a:t>
            </a:r>
          </a:p>
        </p:txBody>
      </p:sp>
      <p:sp>
        <p:nvSpPr>
          <p:cNvPr id="24" name="Text Box 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358246" y="5365388"/>
            <a:ext cx="43021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通过换元转化为标准形式</a:t>
            </a:r>
          </a:p>
        </p:txBody>
      </p:sp>
      <p:sp>
        <p:nvSpPr>
          <p:cNvPr id="11" name="TextBox 14"/>
          <p:cNvSpPr txBox="1"/>
          <p:nvPr>
            <p:custDataLst>
              <p:tags r:id="rId20"/>
            </p:custDataLst>
          </p:nvPr>
        </p:nvSpPr>
        <p:spPr>
          <a:xfrm>
            <a:off x="-8890" y="452120"/>
            <a:ext cx="184912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2．幂级数</a:t>
            </a: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22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91E2B6A8-2687-43D0-B9FD-24246C264624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220313766"/>
              </p:ext>
            </p:extLst>
          </p:nvPr>
        </p:nvGraphicFramePr>
        <p:xfrm>
          <a:off x="6380922" y="2265306"/>
          <a:ext cx="1706880" cy="569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39" imgW="1892160" imgH="647640" progId="Equation.DSMT4">
                  <p:embed/>
                </p:oleObj>
              </mc:Choice>
              <mc:Fallback>
                <p:oleObj name="Equation" r:id="rId39" imgW="1892160" imgH="64764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922" y="2265306"/>
                        <a:ext cx="1706880" cy="5691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14">
            <a:extLst>
              <a:ext uri="{FF2B5EF4-FFF2-40B4-BE49-F238E27FC236}">
                <a16:creationId xmlns:a16="http://schemas.microsoft.com/office/drawing/2014/main" id="{F335DADE-FEF9-4557-A58B-E117A9FF0470}"/>
              </a:ext>
            </a:extLst>
          </p:cNvPr>
          <p:cNvSpPr txBox="1"/>
          <p:nvPr>
            <p:custDataLst>
              <p:tags r:id="rId24"/>
            </p:custDataLst>
          </p:nvPr>
        </p:nvSpPr>
        <p:spPr bwMode="auto">
          <a:xfrm>
            <a:off x="5848157" y="2349545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2FD49B40-889D-44EA-8B8E-B3EB1666A5A3}"/>
              </a:ext>
            </a:extLst>
          </p:cNvPr>
          <p:cNvSpPr txBox="1"/>
          <p:nvPr/>
        </p:nvSpPr>
        <p:spPr>
          <a:xfrm>
            <a:off x="13335" y="3629333"/>
            <a:ext cx="718406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</a:rPr>
              <a:t>收敛域：在收敛区间的基础上讨论端点</a:t>
            </a:r>
            <a:endParaRPr lang="en-US" altLang="zh-CN" sz="2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 bldLvl="0" animBg="1" autoUpdateAnimBg="0"/>
      <p:bldP spid="20" grpId="0" bldLvl="0" animBg="1" autoUpdateAnimBg="0"/>
      <p:bldP spid="8" grpId="0" bldLvl="0" animBg="1" autoUpdateAnimBg="0"/>
      <p:bldP spid="9" grpId="0" bldLvl="0" animBg="1" autoUpdateAnimBg="0"/>
      <p:bldP spid="24" grpId="0" bldLvl="0" animBg="1" autoUpdateAnimBg="0"/>
      <p:bldP spid="27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 bwMode="auto">
          <a:xfrm>
            <a:off x="827584" y="482898"/>
            <a:ext cx="3053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求幂级数的和函数</a:t>
            </a: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 bwMode="auto">
          <a:xfrm>
            <a:off x="827584" y="1130970"/>
            <a:ext cx="551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）分析性质：幂级数在收敛区间内可以</a:t>
            </a: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 bwMode="auto">
          <a:xfrm>
            <a:off x="3156205" y="1654190"/>
            <a:ext cx="3535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逐项求极限（连续性）、</a:t>
            </a:r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 bwMode="auto">
          <a:xfrm>
            <a:off x="3156205" y="2177410"/>
            <a:ext cx="3230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逐项求导（可导性）、</a:t>
            </a:r>
          </a:p>
        </p:txBody>
      </p:sp>
      <p:sp>
        <p:nvSpPr>
          <p:cNvPr id="6" name="TextBox 5"/>
          <p:cNvSpPr txBox="1"/>
          <p:nvPr>
            <p:custDataLst>
              <p:tags r:id="rId6"/>
            </p:custDataLst>
          </p:nvPr>
        </p:nvSpPr>
        <p:spPr bwMode="auto">
          <a:xfrm>
            <a:off x="3156205" y="2700630"/>
            <a:ext cx="3230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逐项积分（可积性）；</a:t>
            </a:r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 bwMode="auto">
          <a:xfrm>
            <a:off x="827584" y="3363218"/>
            <a:ext cx="521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）计算幂级数的和函数时常用级数：</a:t>
            </a:r>
          </a:p>
        </p:txBody>
      </p:sp>
      <p:sp>
        <p:nvSpPr>
          <p:cNvPr id="8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-7937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917483203"/>
              </p:ext>
            </p:extLst>
          </p:nvPr>
        </p:nvGraphicFramePr>
        <p:xfrm>
          <a:off x="2414127" y="3840326"/>
          <a:ext cx="275209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Equation" r:id="rId17" imgW="73456800" imgH="20116800" progId="Equation.DSMT4">
                  <p:embed/>
                </p:oleObj>
              </mc:Choice>
              <mc:Fallback>
                <p:oleObj name="Equation" r:id="rId17" imgW="73456800" imgH="201168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127" y="3840326"/>
                        <a:ext cx="275209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7000" y="11906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23892674"/>
              </p:ext>
            </p:extLst>
          </p:nvPr>
        </p:nvGraphicFramePr>
        <p:xfrm>
          <a:off x="2396347" y="4849341"/>
          <a:ext cx="32131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name="Equation" r:id="rId19" imgW="85953600" imgH="20116800" progId="Equation.DSMT4">
                  <p:embed/>
                </p:oleObj>
              </mc:Choice>
              <mc:Fallback>
                <p:oleObj name="Equation" r:id="rId19" imgW="85953600" imgH="201168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347" y="4849341"/>
                        <a:ext cx="321310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201041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 第10章知识要点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4"/>
            </p:custDataLst>
          </p:nvPr>
        </p:nvSpPr>
        <p:spPr>
          <a:xfrm>
            <a:off x="2040255" y="53975"/>
            <a:ext cx="11163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2．幂级数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MyM2M2OTBlYTg2Y2NhYTI0YTc1NGVhMzNhNmM4N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90.5433070866143,&quot;width&quot;:1440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1034</TotalTime>
  <Words>1257</Words>
  <Application>Microsoft Office PowerPoint</Application>
  <PresentationFormat>全屏显示(4:3)</PresentationFormat>
  <Paragraphs>279</Paragraphs>
  <Slides>27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microsoft yahei</vt:lpstr>
      <vt:lpstr>等线</vt:lpstr>
      <vt:lpstr>等线 Light</vt:lpstr>
      <vt:lpstr>黑体</vt:lpstr>
      <vt:lpstr>楷体</vt:lpstr>
      <vt:lpstr>楷体_GB2312</vt:lpstr>
      <vt:lpstr>隶书</vt:lpstr>
      <vt:lpstr>宋体</vt:lpstr>
      <vt:lpstr>微软雅黑</vt:lpstr>
      <vt:lpstr>Arial</vt:lpstr>
      <vt:lpstr>Arial</vt:lpstr>
      <vt:lpstr>Calibri</vt:lpstr>
      <vt:lpstr>Cambria Math</vt:lpstr>
      <vt:lpstr>Symbol</vt:lpstr>
      <vt:lpstr>Times New Roman</vt:lpstr>
      <vt:lpstr>Wingdings</vt:lpstr>
      <vt:lpstr>主题2</vt:lpstr>
      <vt:lpstr>1_主题2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886</cp:revision>
  <dcterms:created xsi:type="dcterms:W3CDTF">2024-02-19T04:55:00Z</dcterms:created>
  <dcterms:modified xsi:type="dcterms:W3CDTF">2024-04-01T06:20:43Z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102C147AD6E34B80A9607045EF7EFF14_13</vt:lpwstr>
  </property>
  <property fmtid="{D5CDD505-2E9C-101B-9397-08002B2CF9AE}" pid="3" name="KSOProductBuildVer">
    <vt:lpwstr>2052-12.1.0.15946</vt:lpwstr>
  </property>
</Properties>
</file>